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44" r:id="rId2"/>
    <p:sldMasterId id="2147483752" r:id="rId3"/>
  </p:sldMasterIdLst>
  <p:notesMasterIdLst>
    <p:notesMasterId r:id="rId6"/>
  </p:notesMasterIdLst>
  <p:handoutMasterIdLst>
    <p:handoutMasterId r:id="rId7"/>
  </p:handoutMasterIdLst>
  <p:sldIdLst>
    <p:sldId id="363" r:id="rId4"/>
    <p:sldId id="36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orient="horz" pos="346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pos="226" userDrawn="1">
          <p15:clr>
            <a:srgbClr val="A4A3A4"/>
          </p15:clr>
        </p15:guide>
        <p15:guide id="8" orient="horz" pos="232" userDrawn="1">
          <p15:clr>
            <a:srgbClr val="A4A3A4"/>
          </p15:clr>
        </p15:guide>
        <p15:guide id="9" pos="5534" userDrawn="1">
          <p15:clr>
            <a:srgbClr val="A4A3A4"/>
          </p15:clr>
        </p15:guide>
        <p15:guide id="10" orient="horz" pos="4088" userDrawn="1">
          <p15:clr>
            <a:srgbClr val="A4A3A4"/>
          </p15:clr>
        </p15:guide>
        <p15:guide id="11" pos="2767" userDrawn="1">
          <p15:clr>
            <a:srgbClr val="A4A3A4"/>
          </p15:clr>
        </p15:guide>
        <p15:guide id="12" pos="2993" userDrawn="1">
          <p15:clr>
            <a:srgbClr val="A4A3A4"/>
          </p15:clr>
        </p15:guide>
        <p15:guide id="13" orient="horz" pos="8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A61E"/>
    <a:srgbClr val="2DBE06"/>
    <a:srgbClr val="249505"/>
    <a:srgbClr val="F3F8E8"/>
    <a:srgbClr val="FFFF66"/>
    <a:srgbClr val="F1AC01"/>
    <a:srgbClr val="F1F7E5"/>
    <a:srgbClr val="196B03"/>
    <a:srgbClr val="F66E08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淡色スタイル 1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淡色スタイル 3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14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84" y="72"/>
      </p:cViewPr>
      <p:guideLst>
        <p:guide orient="horz" pos="2160"/>
        <p:guide pos="2880"/>
        <p:guide pos="340"/>
        <p:guide orient="horz" pos="346"/>
        <p:guide orient="horz" pos="3974"/>
        <p:guide pos="5420"/>
        <p:guide pos="226"/>
        <p:guide orient="horz" pos="232"/>
        <p:guide pos="5534"/>
        <p:guide orient="horz" pos="4088"/>
        <p:guide pos="2767"/>
        <p:guide pos="2993"/>
        <p:guide orient="horz" pos="84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FE3D7-A19E-42CA-9A31-B046108E34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36411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kumimoji="1" lang="ja-JP" sz="1200"/>
            </a:lvl1pPr>
          </a:lstStyle>
          <a:p>
            <a:endParaRPr kumimoji="1" lang="ja-JP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kumimoji="1" lang="ja-JP" sz="1200"/>
            </a:lvl1pPr>
          </a:lstStyle>
          <a:p>
            <a:endParaRPr kumimoji="1" lang="ja-JP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kumimoji="1" lang="ja-JP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/>
              <a:t>マスタ テキストの書式設定</a:t>
            </a:r>
          </a:p>
          <a:p>
            <a:pPr lvl="1"/>
            <a:r>
              <a:rPr kumimoji="1" lang="ja-JP"/>
              <a:t>第 2 レベル</a:t>
            </a:r>
          </a:p>
          <a:p>
            <a:pPr lvl="2"/>
            <a:r>
              <a:rPr kumimoji="1" lang="ja-JP"/>
              <a:t>第 3 レベル</a:t>
            </a:r>
          </a:p>
          <a:p>
            <a:pPr lvl="3"/>
            <a:r>
              <a:rPr kumimoji="1" lang="ja-JP"/>
              <a:t>第 4 レベル</a:t>
            </a:r>
          </a:p>
          <a:p>
            <a:pPr lvl="4"/>
            <a:r>
              <a:rPr kumimoji="1" lang="ja-JP"/>
              <a:t>第 5 レベル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kumimoji="1" lang="ja-JP" sz="1200"/>
            </a:lvl1pPr>
          </a:lstStyle>
          <a:p>
            <a:endParaRPr kumimoji="1" 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kumimoji="1" lang="ja-JP" sz="1200"/>
            </a:lvl1pPr>
          </a:lstStyle>
          <a:p>
            <a:fld id="{F7EBFB8C-BBFF-4397-A51C-1E92596422A9}" type="slidenum">
              <a:rPr/>
              <a:pPr/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321691247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3">
            <a:extLst>
              <a:ext uri="{FF2B5EF4-FFF2-40B4-BE49-F238E27FC236}">
                <a16:creationId xmlns:a16="http://schemas.microsoft.com/office/drawing/2014/main" id="{25C76F4C-C839-084A-8F32-774E6402A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4112" y="6417368"/>
            <a:ext cx="322384" cy="324000"/>
          </a:xfrm>
          <a:ln w="3175">
            <a:solidFill>
              <a:schemeClr val="tx1"/>
            </a:solidFill>
          </a:ln>
        </p:spPr>
        <p:txBody>
          <a:bodyPr lIns="0" tIns="36000" rIns="0" bIns="0" anchor="ctr" anchorCtr="0"/>
          <a:lstStyle>
            <a:lvl1pPr>
              <a:defRPr sz="800" b="1" i="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fld id="{990B41CA-569D-40E7-8E58-026C0338B2C8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CB8F7EE-BA2E-BB4E-9BE7-2433101B5416}"/>
              </a:ext>
            </a:extLst>
          </p:cNvPr>
          <p:cNvSpPr txBox="1"/>
          <p:nvPr userDrawn="1"/>
        </p:nvSpPr>
        <p:spPr>
          <a:xfrm>
            <a:off x="252549" y="6417368"/>
            <a:ext cx="5111932" cy="324000"/>
          </a:xfrm>
          <a:prstGeom prst="rect">
            <a:avLst/>
          </a:prstGeom>
          <a:noFill/>
        </p:spPr>
        <p:txBody>
          <a:bodyPr wrap="square" lIns="0" tIns="7200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800" b="0" i="0" kern="800" spc="100" baseline="0" dirty="0">
                <a:latin typeface="Meiryo" panose="020B0604030504040204" pitchFamily="34" charset="-128"/>
                <a:ea typeface="Meiryo" panose="020B0604030504040204" pitchFamily="34" charset="-128"/>
              </a:rPr>
              <a:t>Copyright 2018 </a:t>
            </a:r>
            <a:r>
              <a:rPr lang="en-US" altLang="ja-JP" sz="800" b="1" i="0" kern="800" spc="100" baseline="0" dirty="0">
                <a:latin typeface="Meiryo" panose="020B0604030504040204" pitchFamily="34" charset="-128"/>
                <a:ea typeface="Meiryo" panose="020B0604030504040204" pitchFamily="34" charset="-128"/>
              </a:rPr>
              <a:t>Learning Playce </a:t>
            </a:r>
            <a:r>
              <a:rPr lang="en-US" altLang="ja-JP" sz="800" b="0" i="0" kern="800" spc="100" baseline="0" dirty="0">
                <a:latin typeface="Meiryo" panose="020B0604030504040204" pitchFamily="34" charset="-128"/>
                <a:ea typeface="Meiryo" panose="020B0604030504040204" pitchFamily="34" charset="-128"/>
              </a:rPr>
              <a:t>All Rights Reserved.</a:t>
            </a:r>
            <a:endParaRPr lang="en-US" altLang="en-US" sz="800" b="0" i="0" kern="800" spc="100" baseline="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3"/>
          <p:cNvSpPr>
            <a:spLocks noGrp="1"/>
          </p:cNvSpPr>
          <p:nvPr>
            <p:ph type="sldNum" sz="quarter" idx="12"/>
          </p:nvPr>
        </p:nvSpPr>
        <p:spPr>
          <a:xfrm>
            <a:off x="8714112" y="6417368"/>
            <a:ext cx="322384" cy="324000"/>
          </a:xfrm>
          <a:ln w="3175">
            <a:solidFill>
              <a:schemeClr val="tx1"/>
            </a:solidFill>
          </a:ln>
        </p:spPr>
        <p:txBody>
          <a:bodyPr lIns="0" tIns="36000" rIns="0" bIns="0" anchor="ctr" anchorCtr="0"/>
          <a:lstStyle>
            <a:lvl1pPr>
              <a:defRPr sz="800" b="1" i="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fld id="{990B41CA-569D-40E7-8E58-026C0338B2C8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AA7EDB4-A8D3-E945-AF29-D5DBDB93605C}"/>
              </a:ext>
            </a:extLst>
          </p:cNvPr>
          <p:cNvSpPr txBox="1"/>
          <p:nvPr userDrawn="1"/>
        </p:nvSpPr>
        <p:spPr>
          <a:xfrm>
            <a:off x="252549" y="6417368"/>
            <a:ext cx="5111932" cy="324000"/>
          </a:xfrm>
          <a:prstGeom prst="rect">
            <a:avLst/>
          </a:prstGeom>
          <a:noFill/>
        </p:spPr>
        <p:txBody>
          <a:bodyPr wrap="square" lIns="0" tIns="7200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800" b="0" i="0" kern="800" spc="100" baseline="0" dirty="0">
                <a:latin typeface="Meiryo" panose="020B0604030504040204" pitchFamily="34" charset="-128"/>
                <a:ea typeface="Meiryo" panose="020B0604030504040204" pitchFamily="34" charset="-128"/>
              </a:rPr>
              <a:t>Copyright 2019 </a:t>
            </a:r>
            <a:r>
              <a:rPr lang="en-US" altLang="ja-JP" sz="800" b="1" i="0" kern="800" spc="100" baseline="0" dirty="0">
                <a:latin typeface="Meiryo" panose="020B0604030504040204" pitchFamily="34" charset="-128"/>
                <a:ea typeface="Meiryo" panose="020B0604030504040204" pitchFamily="34" charset="-128"/>
              </a:rPr>
              <a:t>Learning Playce </a:t>
            </a:r>
            <a:r>
              <a:rPr lang="en-US" altLang="ja-JP" sz="800" b="0" i="0" kern="800" spc="100" baseline="0" dirty="0">
                <a:latin typeface="Meiryo" panose="020B0604030504040204" pitchFamily="34" charset="-128"/>
                <a:ea typeface="Meiryo" panose="020B0604030504040204" pitchFamily="34" charset="-128"/>
              </a:rPr>
              <a:t>All Rights Reserved.</a:t>
            </a:r>
            <a:endParaRPr lang="en-US" altLang="en-US" sz="800" b="0" i="0" kern="800" spc="100" baseline="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8A6196-5A9F-4BB9-9446-F10D6F277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196D36B-92EF-49E5-8547-347133FEA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55B8BD6-2391-4A92-8164-EE32D7642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8D82-7A39-4F98-AAB4-77C13BEBC810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61A87D-134D-4648-9CBD-37299C0F1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D7E146-0D47-416D-8DC6-129F11B46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1C2F-8145-4ABD-B99C-855470CB61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4000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C6BEFC-6616-4C28-9471-9CEA0AF1B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FD4E87B-CF57-41AD-A39B-6C84DEE7A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690678-4DD5-4A14-9F9C-EC863A98D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8D82-7A39-4F98-AAB4-77C13BEBC810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01360D-E21F-4EE0-AD76-E7891A784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F03852-FC5D-4D36-9316-76FD9B01A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1C2F-8145-4ABD-B99C-855470CB61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824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62A48F-2F00-4BA1-80D9-321FE100E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67BF41C-EE4B-4097-B3D9-DA439457A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E8CFFD-E595-4A56-BB8F-6026F5946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8D82-7A39-4F98-AAB4-77C13BEBC810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5574B13-92EE-4C1F-BAE3-80CD1D38B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E2D2A8-BAAE-4347-8225-79103D3DB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1C2F-8145-4ABD-B99C-855470CB61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2876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FB37F0-1958-4B4D-B8A7-80CB84589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6CD25C-73E8-4CC5-A7CE-C39FBF034A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0D1D4DB-1851-4A8B-A406-558112147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2B40F28-B403-4867-8F03-2EDACE470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8D82-7A39-4F98-AAB4-77C13BEBC810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E45A4FD-DD32-4AEB-952B-A0283D64D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72F2DE4-0BD3-4BD6-885B-4FADDF0BD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1C2F-8145-4ABD-B99C-855470CB61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8813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788046-87E2-43CB-8526-C05F4FF0A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FCD7F6A-F160-462C-9F87-EB86B9E54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DE75F42-B64F-4CFD-8FA8-336A5AA98F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A0AD07A-83A8-4828-9FF1-E3D3995C8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8571C2D-04B2-4440-ADFD-AFE1EDD860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DEDBDC6-391D-47A7-873E-43CC3136A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8D82-7A39-4F98-AAB4-77C13BEBC810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BFC332B-A8C7-400D-B15C-301AD691A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835C81C-75FF-4B95-8E77-1C4325B4B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1C2F-8145-4ABD-B99C-855470CB61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307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77FF1D-1B0A-455A-990D-28C838DAF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1D337A3-C2D0-43DD-8F73-6F9E96AD6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8D82-7A39-4F98-AAB4-77C13BEBC810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0EBB986-172A-4DEA-A1BB-BE63EC08C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8D55CA7-EBB0-4587-964B-F97C0523A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1C2F-8145-4ABD-B99C-855470CB61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6582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6AF7798-6D7F-41E6-B120-2CF8FC004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8D82-7A39-4F98-AAB4-77C13BEBC810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30A5249-5279-46D9-8B20-3A19BBB0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0FD0E67-4323-4432-8F66-CDDE3E525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1C2F-8145-4ABD-B99C-855470CB61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25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E3C6F1-1B77-400A-A2D0-038C84619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B3FD8D-C366-441E-BA05-A3FF5C686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AA000B9-21AD-4FD8-8223-F62E2605A7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7EDF36-6ABC-4123-965D-8D570B134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8D82-7A39-4F98-AAB4-77C13BEBC810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C0CAA3A-3F89-4300-8DF0-5D7DDD54C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3700164-7734-4E8C-A42E-5BCD4128C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1C2F-8145-4ABD-B99C-855470CB61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170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D2755E-3F31-43B1-905E-0FDA4D71C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8480A4F-A0E3-4E38-A720-3890C6DBD2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50032FE-E46A-4E99-87A4-8F9D7D5558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8637908-3352-40E2-9303-5234D72B0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8D82-7A39-4F98-AAB4-77C13BEBC810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AB3DDF4-9037-4821-9241-33729F49E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BA7EC15-B53B-4278-80B7-A6BFB8055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1C2F-8145-4ABD-B99C-855470CB61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9370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DFD03A-BA28-4AC5-87D6-6EFA10CFC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B7F02DA-67CD-41BA-8C73-F1B5E7A1FE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72107EA-F20B-45D7-A6CB-51BC471CB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8D82-7A39-4F98-AAB4-77C13BEBC810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357483-F866-4D6D-BE9F-7456DCF30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E09E5E-43BD-4575-AE11-B292C2550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1C2F-8145-4ABD-B99C-855470CB61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124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2CACEA5-B9C1-47D6-9491-2ABBF62F0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17A7A65-BDB3-4E72-8532-BC311A7087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FDCC59A-CCE7-4AE2-80D0-113BD0E25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8D82-7A39-4F98-AAB4-77C13BEBC810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CCA91D-040A-45E3-A1B1-EAB77F17A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618726-7BDE-4A23-B0DD-AAA4E4A2D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1C2F-8145-4ABD-B99C-855470CB61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0534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54176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1" lang="ja-JP"/>
              <a:t>マスタ タイトルの書式設定</a:t>
            </a:r>
          </a:p>
        </p:txBody>
      </p:sp>
      <p:sp>
        <p:nvSpPr>
          <p:cNvPr id="9" name="Rectangle 8"/>
          <p:cNvSpPr>
            <a:spLocks noGrp="1"/>
          </p:cNvSpPr>
          <p:nvPr>
            <p:ph type="body" idx="1"/>
          </p:nvPr>
        </p:nvSpPr>
        <p:spPr>
          <a:xfrm>
            <a:off x="107504" y="1447800"/>
            <a:ext cx="8826184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kumimoji="1" lang="ja-JP"/>
              <a:t>マスタ テキストの書式設定</a:t>
            </a:r>
          </a:p>
          <a:p>
            <a:pPr lvl="1"/>
            <a:r>
              <a:rPr kumimoji="1" lang="ja-JP"/>
              <a:t>第 2 レベル</a:t>
            </a:r>
          </a:p>
          <a:p>
            <a:pPr lvl="2"/>
            <a:r>
              <a:rPr kumimoji="1" lang="ja-JP"/>
              <a:t>第 3 レベル</a:t>
            </a:r>
          </a:p>
          <a:p>
            <a:pPr lvl="3"/>
            <a:r>
              <a:rPr kumimoji="1" lang="ja-JP"/>
              <a:t>第 4 レベル</a:t>
            </a:r>
          </a:p>
          <a:p>
            <a:pPr lvl="4"/>
            <a:r>
              <a:rPr kumimoji="1" lang="ja-JP"/>
              <a:t>第 5 レベル</a:t>
            </a:r>
          </a:p>
          <a:p>
            <a:pPr lvl="5"/>
            <a:r>
              <a:rPr kumimoji="1" lang="ja-JP"/>
              <a:t>第 6 レベル</a:t>
            </a:r>
          </a:p>
          <a:p>
            <a:pPr lvl="6"/>
            <a:r>
              <a:rPr kumimoji="1" lang="ja-JP"/>
              <a:t>第 7 レベル</a:t>
            </a:r>
          </a:p>
          <a:p>
            <a:pPr lvl="7"/>
            <a:r>
              <a:rPr kumimoji="1" lang="ja-JP"/>
              <a:t>第 8 レベル</a:t>
            </a:r>
          </a:p>
          <a:p>
            <a:pPr lvl="8"/>
            <a:r>
              <a:rPr kumimoji="1" lang="ja-JP"/>
              <a:t>第 9 レベル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latinLnBrk="0">
              <a:defRPr kumimoji="1" lang="ja-JP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kumimoji="1" lang="en-US" altLang="ja-JP" sz="1200" dirty="0">
                <a:solidFill>
                  <a:schemeClr val="bg2">
                    <a:shade val="50000"/>
                  </a:schemeClr>
                </a:solidFill>
                <a:effectLst/>
              </a:rPr>
              <a:t>Lerning Playce</a:t>
            </a:r>
            <a:endParaRPr kumimoji="1" lang="ja-JP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Rectangl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latinLnBrk="0">
              <a:defRPr kumimoji="1" lang="ja-JP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/>
            <a:fld id="{990B41CA-569D-40E7-8E58-026C0338B2C8}" type="slidenum">
              <a:rPr/>
              <a:pPr algn="ctr"/>
              <a:t>‹#›</a:t>
            </a:fld>
            <a:endParaRPr kumimoji="1" lang="ja-JP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1" r:id="rId2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1" lang="ja-JP" sz="44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ts val="3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1" lang="ja-JP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ts val="3000"/>
        </a:lnSpc>
        <a:spcBef>
          <a:spcPts val="550"/>
        </a:spcBef>
        <a:buClr>
          <a:schemeClr val="accent1"/>
        </a:buClr>
        <a:buFont typeface="Verdana"/>
        <a:buChar char="◦"/>
        <a:defRPr kumimoji="1" lang="ja-JP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ts val="2800"/>
        </a:lnSpc>
        <a:spcBef>
          <a:spcPct val="20000"/>
        </a:spcBef>
        <a:buClr>
          <a:schemeClr val="accent2"/>
        </a:buClr>
        <a:buFont typeface="Wingdings 2"/>
        <a:buChar char=""/>
        <a:defRPr kumimoji="1" lang="ja-JP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1" lang="ja-JP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1" lang="ja-JP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"/>
        <a:defRPr kumimoji="1" lang="ja-JP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kumimoji="1" lang="ja-JP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kumimoji="1" lang="ja-JP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kumimoji="1" lang="ja-JP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lang="ja-JP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 lang="ja-JP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 lang="ja-JP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 lang="ja-JP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 lang="ja-JP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 lang="ja-JP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 lang="ja-JP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 lang="ja-JP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 lang="ja-JP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E48568A-172A-4557-ABBF-63EFCD368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6D9D0FE-C8A3-4551-931F-1536787A2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9FCDB2F-A4BA-400D-96FF-37AEF919B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B8D82-7A39-4F98-AAB4-77C13BEBC810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902DE3-5538-4A1B-81DA-DB808ADCB9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314060-8BC6-4974-9750-188DE01FDB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E1C2F-8145-4ABD-B99C-855470CB61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12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B5FF0C0A-E765-4EC7-858A-3A307EA20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altLang="ja-JP" smtClean="0"/>
              <a:pPr/>
              <a:t>0</a:t>
            </a:fld>
            <a:endParaRPr lang="en-US" altLang="ja-JP" dirty="0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38C198D2-BDE3-449D-834E-BBA4793C3FD4}"/>
              </a:ext>
            </a:extLst>
          </p:cNvPr>
          <p:cNvGrpSpPr/>
          <p:nvPr/>
        </p:nvGrpSpPr>
        <p:grpSpPr>
          <a:xfrm>
            <a:off x="1" y="331940"/>
            <a:ext cx="9143996" cy="757824"/>
            <a:chOff x="1" y="331940"/>
            <a:chExt cx="9143996" cy="757824"/>
          </a:xfrm>
          <a:solidFill>
            <a:srgbClr val="48A61E"/>
          </a:solidFill>
        </p:grpSpPr>
        <p:sp>
          <p:nvSpPr>
            <p:cNvPr id="8" name="ホームベース 7">
              <a:extLst>
                <a:ext uri="{FF2B5EF4-FFF2-40B4-BE49-F238E27FC236}">
                  <a16:creationId xmlns:a16="http://schemas.microsoft.com/office/drawing/2014/main" id="{032CA836-A94B-47C5-9D6D-3FB3239AC73A}"/>
                </a:ext>
              </a:extLst>
            </p:cNvPr>
            <p:cNvSpPr/>
            <p:nvPr/>
          </p:nvSpPr>
          <p:spPr>
            <a:xfrm>
              <a:off x="1" y="331940"/>
              <a:ext cx="386862" cy="757824"/>
            </a:xfrm>
            <a:prstGeom prst="homePlate">
              <a:avLst>
                <a:gd name="adj" fmla="val 32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ホームベース 12">
              <a:extLst>
                <a:ext uri="{FF2B5EF4-FFF2-40B4-BE49-F238E27FC236}">
                  <a16:creationId xmlns:a16="http://schemas.microsoft.com/office/drawing/2014/main" id="{06AC715E-2998-4089-A980-E2583A7C6324}"/>
                </a:ext>
              </a:extLst>
            </p:cNvPr>
            <p:cNvSpPr/>
            <p:nvPr/>
          </p:nvSpPr>
          <p:spPr>
            <a:xfrm flipH="1">
              <a:off x="3218212" y="331940"/>
              <a:ext cx="5925785" cy="757824"/>
            </a:xfrm>
            <a:prstGeom prst="homePlate">
              <a:avLst>
                <a:gd name="adj" fmla="val 2402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aphicFrame>
        <p:nvGraphicFramePr>
          <p:cNvPr id="10" name="表 10">
            <a:extLst>
              <a:ext uri="{FF2B5EF4-FFF2-40B4-BE49-F238E27FC236}">
                <a16:creationId xmlns:a16="http://schemas.microsoft.com/office/drawing/2014/main" id="{B6D0B103-5009-46E9-86D8-C82D80AFDC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960820"/>
              </p:ext>
            </p:extLst>
          </p:nvPr>
        </p:nvGraphicFramePr>
        <p:xfrm>
          <a:off x="386863" y="1541196"/>
          <a:ext cx="8486898" cy="47632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28966">
                  <a:extLst>
                    <a:ext uri="{9D8B030D-6E8A-4147-A177-3AD203B41FA5}">
                      <a16:colId xmlns:a16="http://schemas.microsoft.com/office/drawing/2014/main" val="1599519123"/>
                    </a:ext>
                  </a:extLst>
                </a:gridCol>
                <a:gridCol w="2828966">
                  <a:extLst>
                    <a:ext uri="{9D8B030D-6E8A-4147-A177-3AD203B41FA5}">
                      <a16:colId xmlns:a16="http://schemas.microsoft.com/office/drawing/2014/main" val="1295265230"/>
                    </a:ext>
                  </a:extLst>
                </a:gridCol>
                <a:gridCol w="2828966">
                  <a:extLst>
                    <a:ext uri="{9D8B030D-6E8A-4147-A177-3AD203B41FA5}">
                      <a16:colId xmlns:a16="http://schemas.microsoft.com/office/drawing/2014/main" val="783111232"/>
                    </a:ext>
                  </a:extLst>
                </a:gridCol>
              </a:tblGrid>
              <a:tr h="433026"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PｺﾞｼｯｸM" panose="020B0600000000000000" pitchFamily="50" charset="-128"/>
                          <a:ea typeface="HGPｺﾞｼｯｸM" panose="020B0600000000000000" pitchFamily="50" charset="-128"/>
                        </a:rPr>
                        <a:t>ここをクリックすると入力できます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376066"/>
                  </a:ext>
                </a:extLst>
              </a:tr>
              <a:tr h="433026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855435"/>
                  </a:ext>
                </a:extLst>
              </a:tr>
              <a:tr h="433026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611973"/>
                  </a:ext>
                </a:extLst>
              </a:tr>
              <a:tr h="433026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431776"/>
                  </a:ext>
                </a:extLst>
              </a:tr>
              <a:tr h="433026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316732"/>
                  </a:ext>
                </a:extLst>
              </a:tr>
              <a:tr h="433026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201514"/>
                  </a:ext>
                </a:extLst>
              </a:tr>
              <a:tr h="433026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756280"/>
                  </a:ext>
                </a:extLst>
              </a:tr>
              <a:tr h="433026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845220"/>
                  </a:ext>
                </a:extLst>
              </a:tr>
              <a:tr h="433026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239406"/>
                  </a:ext>
                </a:extLst>
              </a:tr>
              <a:tr h="433026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761244"/>
                  </a:ext>
                </a:extLst>
              </a:tr>
              <a:tr h="433026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HGPｺﾞｼｯｸM" panose="020B0600000000000000" pitchFamily="50" charset="-128"/>
                        <a:ea typeface="HGPｺﾞｼｯｸM" panose="020B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123349"/>
                  </a:ext>
                </a:extLst>
              </a:tr>
            </a:tbl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6870BD2-7B83-4587-A134-6E8E4359613F}"/>
              </a:ext>
            </a:extLst>
          </p:cNvPr>
          <p:cNvSpPr txBox="1"/>
          <p:nvPr/>
        </p:nvSpPr>
        <p:spPr>
          <a:xfrm>
            <a:off x="386863" y="120264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夢リスト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7C249A3-CC7B-49F8-A674-66C0217C7B8A}"/>
              </a:ext>
            </a:extLst>
          </p:cNvPr>
          <p:cNvSpPr/>
          <p:nvPr/>
        </p:nvSpPr>
        <p:spPr>
          <a:xfrm>
            <a:off x="1392266" y="1241114"/>
            <a:ext cx="755367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100" dirty="0">
                <a:highlight>
                  <a:srgbClr val="F3F8E8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何個でも</a:t>
            </a:r>
            <a:r>
              <a:rPr lang="en-US" altLang="ja-JP" sz="1100" dirty="0">
                <a:highlight>
                  <a:srgbClr val="F3F8E8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sz="1100" dirty="0">
                <a:highlight>
                  <a:srgbClr val="F3F8E8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。ゆったりした自由な気持ちで書く。叶ったらもうけもの！</a:t>
            </a:r>
            <a:r>
              <a:rPr lang="en-US" altLang="ja-JP" sz="1100" dirty="0">
                <a:highlight>
                  <a:srgbClr val="F3F8E8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※TO DO LIST</a:t>
            </a:r>
            <a:r>
              <a:rPr lang="ja-JP" altLang="en-US" sz="1100" dirty="0">
                <a:highlight>
                  <a:srgbClr val="F3F8E8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や目標にならないように。</a:t>
            </a:r>
            <a:endParaRPr lang="en-US" altLang="ja-JP" sz="1100" dirty="0">
              <a:highlight>
                <a:srgbClr val="F3F8E8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0C6406D1-D29C-AE7E-6E53-EEFFE7431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87" y="0"/>
            <a:ext cx="1102750" cy="118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449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E1160708-431C-4942-8A73-EDA8AD320F71}"/>
              </a:ext>
            </a:extLst>
          </p:cNvPr>
          <p:cNvCxnSpPr>
            <a:cxnSpLocks/>
          </p:cNvCxnSpPr>
          <p:nvPr/>
        </p:nvCxnSpPr>
        <p:spPr>
          <a:xfrm flipH="1" flipV="1">
            <a:off x="3680457" y="2742968"/>
            <a:ext cx="487195" cy="596578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AC21AC36-BB2C-4CA0-AAD4-22287C85801C}"/>
              </a:ext>
            </a:extLst>
          </p:cNvPr>
          <p:cNvCxnSpPr>
            <a:cxnSpLocks/>
          </p:cNvCxnSpPr>
          <p:nvPr/>
        </p:nvCxnSpPr>
        <p:spPr>
          <a:xfrm flipV="1">
            <a:off x="1612669" y="2724758"/>
            <a:ext cx="766247" cy="614788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898B34EB-F9E8-43CE-A423-54A34B770305}"/>
              </a:ext>
            </a:extLst>
          </p:cNvPr>
          <p:cNvSpPr/>
          <p:nvPr/>
        </p:nvSpPr>
        <p:spPr>
          <a:xfrm>
            <a:off x="6045996" y="3991469"/>
            <a:ext cx="2774077" cy="2223872"/>
          </a:xfrm>
          <a:custGeom>
            <a:avLst/>
            <a:gdLst>
              <a:gd name="connsiteX0" fmla="*/ 0 w 2774077"/>
              <a:gd name="connsiteY0" fmla="*/ 370653 h 2223872"/>
              <a:gd name="connsiteX1" fmla="*/ 370653 w 2774077"/>
              <a:gd name="connsiteY1" fmla="*/ 0 h 2223872"/>
              <a:gd name="connsiteX2" fmla="*/ 2403424 w 2774077"/>
              <a:gd name="connsiteY2" fmla="*/ 0 h 2223872"/>
              <a:gd name="connsiteX3" fmla="*/ 2774077 w 2774077"/>
              <a:gd name="connsiteY3" fmla="*/ 370653 h 2223872"/>
              <a:gd name="connsiteX4" fmla="*/ 2774077 w 2774077"/>
              <a:gd name="connsiteY4" fmla="*/ 1853219 h 2223872"/>
              <a:gd name="connsiteX5" fmla="*/ 2403424 w 2774077"/>
              <a:gd name="connsiteY5" fmla="*/ 2223872 h 2223872"/>
              <a:gd name="connsiteX6" fmla="*/ 370653 w 2774077"/>
              <a:gd name="connsiteY6" fmla="*/ 2223872 h 2223872"/>
              <a:gd name="connsiteX7" fmla="*/ 0 w 2774077"/>
              <a:gd name="connsiteY7" fmla="*/ 1853219 h 2223872"/>
              <a:gd name="connsiteX8" fmla="*/ 0 w 2774077"/>
              <a:gd name="connsiteY8" fmla="*/ 370653 h 222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74077" h="2223872" extrusionOk="0">
                <a:moveTo>
                  <a:pt x="0" y="370653"/>
                </a:moveTo>
                <a:cubicBezTo>
                  <a:pt x="-19377" y="199942"/>
                  <a:pt x="160252" y="-2352"/>
                  <a:pt x="370653" y="0"/>
                </a:cubicBezTo>
                <a:cubicBezTo>
                  <a:pt x="867452" y="-60713"/>
                  <a:pt x="1866350" y="61072"/>
                  <a:pt x="2403424" y="0"/>
                </a:cubicBezTo>
                <a:cubicBezTo>
                  <a:pt x="2575898" y="10773"/>
                  <a:pt x="2766469" y="174944"/>
                  <a:pt x="2774077" y="370653"/>
                </a:cubicBezTo>
                <a:cubicBezTo>
                  <a:pt x="2716866" y="961470"/>
                  <a:pt x="2826830" y="1557496"/>
                  <a:pt x="2774077" y="1853219"/>
                </a:cubicBezTo>
                <a:cubicBezTo>
                  <a:pt x="2785966" y="2046625"/>
                  <a:pt x="2612063" y="2224132"/>
                  <a:pt x="2403424" y="2223872"/>
                </a:cubicBezTo>
                <a:cubicBezTo>
                  <a:pt x="1837653" y="2150101"/>
                  <a:pt x="972497" y="2067989"/>
                  <a:pt x="370653" y="2223872"/>
                </a:cubicBezTo>
                <a:cubicBezTo>
                  <a:pt x="189529" y="2227292"/>
                  <a:pt x="-31185" y="2043693"/>
                  <a:pt x="0" y="1853219"/>
                </a:cubicBezTo>
                <a:cubicBezTo>
                  <a:pt x="106003" y="1381290"/>
                  <a:pt x="30503" y="712976"/>
                  <a:pt x="0" y="370653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雲 28">
            <a:extLst>
              <a:ext uri="{FF2B5EF4-FFF2-40B4-BE49-F238E27FC236}">
                <a16:creationId xmlns:a16="http://schemas.microsoft.com/office/drawing/2014/main" id="{B9C2F654-D2F9-342E-3F7E-CDA3BD5DE7A8}"/>
              </a:ext>
            </a:extLst>
          </p:cNvPr>
          <p:cNvSpPr/>
          <p:nvPr/>
        </p:nvSpPr>
        <p:spPr>
          <a:xfrm rot="21119045">
            <a:off x="5719387" y="3669247"/>
            <a:ext cx="889348" cy="542606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68BD95E4-19F2-4020-9556-C6AB4B92C2B1}"/>
              </a:ext>
            </a:extLst>
          </p:cNvPr>
          <p:cNvCxnSpPr>
            <a:cxnSpLocks/>
            <a:endCxn id="59" idx="0"/>
          </p:cNvCxnSpPr>
          <p:nvPr/>
        </p:nvCxnSpPr>
        <p:spPr>
          <a:xfrm>
            <a:off x="1465817" y="4375687"/>
            <a:ext cx="30609" cy="715002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DB83E436-30DE-4C9C-9946-F6B5AC26F364}"/>
              </a:ext>
            </a:extLst>
          </p:cNvPr>
          <p:cNvSpPr/>
          <p:nvPr/>
        </p:nvSpPr>
        <p:spPr>
          <a:xfrm>
            <a:off x="323927" y="3241920"/>
            <a:ext cx="2423160" cy="1499134"/>
          </a:xfrm>
          <a:custGeom>
            <a:avLst/>
            <a:gdLst>
              <a:gd name="connsiteX0" fmla="*/ 0 w 2423160"/>
              <a:gd name="connsiteY0" fmla="*/ 249861 h 1499134"/>
              <a:gd name="connsiteX1" fmla="*/ 249861 w 2423160"/>
              <a:gd name="connsiteY1" fmla="*/ 0 h 1499134"/>
              <a:gd name="connsiteX2" fmla="*/ 2173299 w 2423160"/>
              <a:gd name="connsiteY2" fmla="*/ 0 h 1499134"/>
              <a:gd name="connsiteX3" fmla="*/ 2423160 w 2423160"/>
              <a:gd name="connsiteY3" fmla="*/ 249861 h 1499134"/>
              <a:gd name="connsiteX4" fmla="*/ 2423160 w 2423160"/>
              <a:gd name="connsiteY4" fmla="*/ 1249273 h 1499134"/>
              <a:gd name="connsiteX5" fmla="*/ 2173299 w 2423160"/>
              <a:gd name="connsiteY5" fmla="*/ 1499134 h 1499134"/>
              <a:gd name="connsiteX6" fmla="*/ 249861 w 2423160"/>
              <a:gd name="connsiteY6" fmla="*/ 1499134 h 1499134"/>
              <a:gd name="connsiteX7" fmla="*/ 0 w 2423160"/>
              <a:gd name="connsiteY7" fmla="*/ 1249273 h 1499134"/>
              <a:gd name="connsiteX8" fmla="*/ 0 w 2423160"/>
              <a:gd name="connsiteY8" fmla="*/ 249861 h 1499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3160" h="1499134" fill="none" extrusionOk="0">
                <a:moveTo>
                  <a:pt x="0" y="249861"/>
                </a:moveTo>
                <a:cubicBezTo>
                  <a:pt x="-5463" y="136849"/>
                  <a:pt x="115473" y="6723"/>
                  <a:pt x="249861" y="0"/>
                </a:cubicBezTo>
                <a:cubicBezTo>
                  <a:pt x="1031614" y="110934"/>
                  <a:pt x="1784608" y="140386"/>
                  <a:pt x="2173299" y="0"/>
                </a:cubicBezTo>
                <a:cubicBezTo>
                  <a:pt x="2311541" y="2139"/>
                  <a:pt x="2433252" y="109379"/>
                  <a:pt x="2423160" y="249861"/>
                </a:cubicBezTo>
                <a:cubicBezTo>
                  <a:pt x="2486371" y="449878"/>
                  <a:pt x="2453429" y="1020017"/>
                  <a:pt x="2423160" y="1249273"/>
                </a:cubicBezTo>
                <a:cubicBezTo>
                  <a:pt x="2438686" y="1397787"/>
                  <a:pt x="2303582" y="1521538"/>
                  <a:pt x="2173299" y="1499134"/>
                </a:cubicBezTo>
                <a:cubicBezTo>
                  <a:pt x="1453702" y="1629511"/>
                  <a:pt x="551305" y="1352803"/>
                  <a:pt x="249861" y="1499134"/>
                </a:cubicBezTo>
                <a:cubicBezTo>
                  <a:pt x="87802" y="1512390"/>
                  <a:pt x="7055" y="1386242"/>
                  <a:pt x="0" y="1249273"/>
                </a:cubicBezTo>
                <a:cubicBezTo>
                  <a:pt x="-65942" y="877284"/>
                  <a:pt x="-66107" y="367773"/>
                  <a:pt x="0" y="249861"/>
                </a:cubicBezTo>
                <a:close/>
              </a:path>
              <a:path w="2423160" h="1499134" stroke="0" extrusionOk="0">
                <a:moveTo>
                  <a:pt x="0" y="249861"/>
                </a:moveTo>
                <a:cubicBezTo>
                  <a:pt x="-4138" y="119126"/>
                  <a:pt x="103987" y="-3254"/>
                  <a:pt x="249861" y="0"/>
                </a:cubicBezTo>
                <a:cubicBezTo>
                  <a:pt x="977699" y="-60713"/>
                  <a:pt x="1578189" y="61072"/>
                  <a:pt x="2173299" y="0"/>
                </a:cubicBezTo>
                <a:cubicBezTo>
                  <a:pt x="2307103" y="1400"/>
                  <a:pt x="2418356" y="117548"/>
                  <a:pt x="2423160" y="249861"/>
                </a:cubicBezTo>
                <a:cubicBezTo>
                  <a:pt x="2509462" y="729348"/>
                  <a:pt x="2347355" y="1104591"/>
                  <a:pt x="2423160" y="1249273"/>
                </a:cubicBezTo>
                <a:cubicBezTo>
                  <a:pt x="2441600" y="1369740"/>
                  <a:pt x="2317139" y="1499520"/>
                  <a:pt x="2173299" y="1499134"/>
                </a:cubicBezTo>
                <a:cubicBezTo>
                  <a:pt x="1884029" y="1425363"/>
                  <a:pt x="921225" y="1343251"/>
                  <a:pt x="249861" y="1499134"/>
                </a:cubicBezTo>
                <a:cubicBezTo>
                  <a:pt x="130968" y="1501904"/>
                  <a:pt x="-15015" y="1380414"/>
                  <a:pt x="0" y="1249273"/>
                </a:cubicBezTo>
                <a:cubicBezTo>
                  <a:pt x="-76711" y="943732"/>
                  <a:pt x="-16548" y="430866"/>
                  <a:pt x="0" y="24986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に</a:t>
            </a:r>
          </a:p>
        </p:txBody>
      </p: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9FEB92BF-603A-463A-8273-B834BD4E2F41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4275025" y="4714567"/>
            <a:ext cx="54550" cy="368572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4247125F-B46F-48A7-AD58-E4D357061927}"/>
              </a:ext>
            </a:extLst>
          </p:cNvPr>
          <p:cNvSpPr/>
          <p:nvPr/>
        </p:nvSpPr>
        <p:spPr>
          <a:xfrm>
            <a:off x="6119978" y="1448091"/>
            <a:ext cx="2774077" cy="2109989"/>
          </a:xfrm>
          <a:custGeom>
            <a:avLst/>
            <a:gdLst>
              <a:gd name="connsiteX0" fmla="*/ 0 w 2774077"/>
              <a:gd name="connsiteY0" fmla="*/ 351672 h 2109989"/>
              <a:gd name="connsiteX1" fmla="*/ 351672 w 2774077"/>
              <a:gd name="connsiteY1" fmla="*/ 0 h 2109989"/>
              <a:gd name="connsiteX2" fmla="*/ 2422405 w 2774077"/>
              <a:gd name="connsiteY2" fmla="*/ 0 h 2109989"/>
              <a:gd name="connsiteX3" fmla="*/ 2774077 w 2774077"/>
              <a:gd name="connsiteY3" fmla="*/ 351672 h 2109989"/>
              <a:gd name="connsiteX4" fmla="*/ 2774077 w 2774077"/>
              <a:gd name="connsiteY4" fmla="*/ 1758317 h 2109989"/>
              <a:gd name="connsiteX5" fmla="*/ 2422405 w 2774077"/>
              <a:gd name="connsiteY5" fmla="*/ 2109989 h 2109989"/>
              <a:gd name="connsiteX6" fmla="*/ 351672 w 2774077"/>
              <a:gd name="connsiteY6" fmla="*/ 2109989 h 2109989"/>
              <a:gd name="connsiteX7" fmla="*/ 0 w 2774077"/>
              <a:gd name="connsiteY7" fmla="*/ 1758317 h 2109989"/>
              <a:gd name="connsiteX8" fmla="*/ 0 w 2774077"/>
              <a:gd name="connsiteY8" fmla="*/ 351672 h 210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74077" h="2109989" extrusionOk="0">
                <a:moveTo>
                  <a:pt x="0" y="351672"/>
                </a:moveTo>
                <a:cubicBezTo>
                  <a:pt x="-10129" y="175220"/>
                  <a:pt x="141652" y="-6523"/>
                  <a:pt x="351672" y="0"/>
                </a:cubicBezTo>
                <a:cubicBezTo>
                  <a:pt x="1016746" y="-60713"/>
                  <a:pt x="1433197" y="61072"/>
                  <a:pt x="2422405" y="0"/>
                </a:cubicBezTo>
                <a:cubicBezTo>
                  <a:pt x="2612211" y="1476"/>
                  <a:pt x="2763344" y="170140"/>
                  <a:pt x="2774077" y="351672"/>
                </a:cubicBezTo>
                <a:cubicBezTo>
                  <a:pt x="2660135" y="1036119"/>
                  <a:pt x="2764215" y="1096484"/>
                  <a:pt x="2774077" y="1758317"/>
                </a:cubicBezTo>
                <a:cubicBezTo>
                  <a:pt x="2800318" y="1927599"/>
                  <a:pt x="2635583" y="2111240"/>
                  <a:pt x="2422405" y="2109989"/>
                </a:cubicBezTo>
                <a:cubicBezTo>
                  <a:pt x="2160513" y="2036218"/>
                  <a:pt x="1163050" y="1954106"/>
                  <a:pt x="351672" y="2109989"/>
                </a:cubicBezTo>
                <a:cubicBezTo>
                  <a:pt x="187751" y="2114383"/>
                  <a:pt x="-15557" y="1945440"/>
                  <a:pt x="0" y="1758317"/>
                </a:cubicBezTo>
                <a:cubicBezTo>
                  <a:pt x="3326" y="1168296"/>
                  <a:pt x="46409" y="685560"/>
                  <a:pt x="0" y="351672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AF0DB07D-43C9-4658-9D96-4A1CBE7DCB10}"/>
              </a:ext>
            </a:extLst>
          </p:cNvPr>
          <p:cNvSpPr/>
          <p:nvPr/>
        </p:nvSpPr>
        <p:spPr>
          <a:xfrm>
            <a:off x="1209045" y="1376208"/>
            <a:ext cx="3557848" cy="1385149"/>
          </a:xfrm>
          <a:custGeom>
            <a:avLst/>
            <a:gdLst>
              <a:gd name="connsiteX0" fmla="*/ 0 w 3557848"/>
              <a:gd name="connsiteY0" fmla="*/ 230863 h 1385149"/>
              <a:gd name="connsiteX1" fmla="*/ 230863 w 3557848"/>
              <a:gd name="connsiteY1" fmla="*/ 0 h 1385149"/>
              <a:gd name="connsiteX2" fmla="*/ 3326985 w 3557848"/>
              <a:gd name="connsiteY2" fmla="*/ 0 h 1385149"/>
              <a:gd name="connsiteX3" fmla="*/ 3557848 w 3557848"/>
              <a:gd name="connsiteY3" fmla="*/ 230863 h 1385149"/>
              <a:gd name="connsiteX4" fmla="*/ 3557848 w 3557848"/>
              <a:gd name="connsiteY4" fmla="*/ 1154286 h 1385149"/>
              <a:gd name="connsiteX5" fmla="*/ 3326985 w 3557848"/>
              <a:gd name="connsiteY5" fmla="*/ 1385149 h 1385149"/>
              <a:gd name="connsiteX6" fmla="*/ 230863 w 3557848"/>
              <a:gd name="connsiteY6" fmla="*/ 1385149 h 1385149"/>
              <a:gd name="connsiteX7" fmla="*/ 0 w 3557848"/>
              <a:gd name="connsiteY7" fmla="*/ 1154286 h 1385149"/>
              <a:gd name="connsiteX8" fmla="*/ 0 w 3557848"/>
              <a:gd name="connsiteY8" fmla="*/ 230863 h 138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7848" h="1385149" extrusionOk="0">
                <a:moveTo>
                  <a:pt x="0" y="230863"/>
                </a:moveTo>
                <a:cubicBezTo>
                  <a:pt x="-1763" y="106455"/>
                  <a:pt x="83092" y="-8370"/>
                  <a:pt x="230863" y="0"/>
                </a:cubicBezTo>
                <a:cubicBezTo>
                  <a:pt x="1759420" y="-60713"/>
                  <a:pt x="2292593" y="61072"/>
                  <a:pt x="3326985" y="0"/>
                </a:cubicBezTo>
                <a:cubicBezTo>
                  <a:pt x="3432634" y="7304"/>
                  <a:pt x="3553842" y="108098"/>
                  <a:pt x="3557848" y="230863"/>
                </a:cubicBezTo>
                <a:cubicBezTo>
                  <a:pt x="3492629" y="633825"/>
                  <a:pt x="3532692" y="828575"/>
                  <a:pt x="3557848" y="1154286"/>
                </a:cubicBezTo>
                <a:cubicBezTo>
                  <a:pt x="3568378" y="1271780"/>
                  <a:pt x="3476298" y="1386588"/>
                  <a:pt x="3326985" y="1385149"/>
                </a:cubicBezTo>
                <a:cubicBezTo>
                  <a:pt x="2196186" y="1311378"/>
                  <a:pt x="633247" y="1229266"/>
                  <a:pt x="230863" y="1385149"/>
                </a:cubicBezTo>
                <a:cubicBezTo>
                  <a:pt x="109757" y="1386077"/>
                  <a:pt x="-2990" y="1280423"/>
                  <a:pt x="0" y="1154286"/>
                </a:cubicBezTo>
                <a:cubicBezTo>
                  <a:pt x="-41841" y="840089"/>
                  <a:pt x="8490" y="614962"/>
                  <a:pt x="0" y="230863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17170861-56EF-4C0A-B393-EFFB0E309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altLang="ja-JP" smtClean="0"/>
              <a:pPr/>
              <a:t>1</a:t>
            </a:fld>
            <a:endParaRPr lang="en-US" altLang="ja-JP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1908F77-2F67-41DE-BC09-AC323F133365}"/>
              </a:ext>
            </a:extLst>
          </p:cNvPr>
          <p:cNvGrpSpPr/>
          <p:nvPr/>
        </p:nvGrpSpPr>
        <p:grpSpPr>
          <a:xfrm>
            <a:off x="1" y="331940"/>
            <a:ext cx="9143996" cy="757824"/>
            <a:chOff x="1" y="331940"/>
            <a:chExt cx="9143996" cy="757824"/>
          </a:xfrm>
          <a:solidFill>
            <a:srgbClr val="48A61E"/>
          </a:solidFill>
        </p:grpSpPr>
        <p:sp>
          <p:nvSpPr>
            <p:cNvPr id="5" name="ホームベース 7">
              <a:extLst>
                <a:ext uri="{FF2B5EF4-FFF2-40B4-BE49-F238E27FC236}">
                  <a16:creationId xmlns:a16="http://schemas.microsoft.com/office/drawing/2014/main" id="{F8AB2F20-1958-4197-A8B9-B1C4DA340085}"/>
                </a:ext>
              </a:extLst>
            </p:cNvPr>
            <p:cNvSpPr/>
            <p:nvPr/>
          </p:nvSpPr>
          <p:spPr>
            <a:xfrm>
              <a:off x="1" y="331940"/>
              <a:ext cx="386862" cy="757824"/>
            </a:xfrm>
            <a:prstGeom prst="homePlate">
              <a:avLst>
                <a:gd name="adj" fmla="val 32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ホームベース 12">
              <a:extLst>
                <a:ext uri="{FF2B5EF4-FFF2-40B4-BE49-F238E27FC236}">
                  <a16:creationId xmlns:a16="http://schemas.microsoft.com/office/drawing/2014/main" id="{B7F41FAA-F8DB-4069-A059-4CCB2D101C1B}"/>
                </a:ext>
              </a:extLst>
            </p:cNvPr>
            <p:cNvSpPr/>
            <p:nvPr/>
          </p:nvSpPr>
          <p:spPr>
            <a:xfrm flipH="1">
              <a:off x="3218212" y="331940"/>
              <a:ext cx="5925785" cy="757824"/>
            </a:xfrm>
            <a:prstGeom prst="homePlate">
              <a:avLst>
                <a:gd name="adj" fmla="val 2402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" name="星: 5 pt 6">
            <a:extLst>
              <a:ext uri="{FF2B5EF4-FFF2-40B4-BE49-F238E27FC236}">
                <a16:creationId xmlns:a16="http://schemas.microsoft.com/office/drawing/2014/main" id="{DB15CB54-6CFB-48B4-9DC1-79209DC6CC60}"/>
              </a:ext>
            </a:extLst>
          </p:cNvPr>
          <p:cNvSpPr/>
          <p:nvPr/>
        </p:nvSpPr>
        <p:spPr>
          <a:xfrm>
            <a:off x="484751" y="897516"/>
            <a:ext cx="1313140" cy="1016659"/>
          </a:xfrm>
          <a:custGeom>
            <a:avLst/>
            <a:gdLst>
              <a:gd name="connsiteX0" fmla="*/ 1 w 1313140"/>
              <a:gd name="connsiteY0" fmla="*/ 388328 h 1016659"/>
              <a:gd name="connsiteX1" fmla="*/ 501578 w 1313140"/>
              <a:gd name="connsiteY1" fmla="*/ 388331 h 1016659"/>
              <a:gd name="connsiteX2" fmla="*/ 656570 w 1313140"/>
              <a:gd name="connsiteY2" fmla="*/ 0 h 1016659"/>
              <a:gd name="connsiteX3" fmla="*/ 811562 w 1313140"/>
              <a:gd name="connsiteY3" fmla="*/ 388331 h 1016659"/>
              <a:gd name="connsiteX4" fmla="*/ 1313139 w 1313140"/>
              <a:gd name="connsiteY4" fmla="*/ 388328 h 1016659"/>
              <a:gd name="connsiteX5" fmla="*/ 907353 w 1313140"/>
              <a:gd name="connsiteY5" fmla="*/ 628327 h 1016659"/>
              <a:gd name="connsiteX6" fmla="*/ 1062352 w 1313140"/>
              <a:gd name="connsiteY6" fmla="*/ 1016656 h 1016659"/>
              <a:gd name="connsiteX7" fmla="*/ 656570 w 1313140"/>
              <a:gd name="connsiteY7" fmla="*/ 776653 h 1016659"/>
              <a:gd name="connsiteX8" fmla="*/ 250788 w 1313140"/>
              <a:gd name="connsiteY8" fmla="*/ 1016656 h 1016659"/>
              <a:gd name="connsiteX9" fmla="*/ 405787 w 1313140"/>
              <a:gd name="connsiteY9" fmla="*/ 628327 h 1016659"/>
              <a:gd name="connsiteX10" fmla="*/ 1 w 1313140"/>
              <a:gd name="connsiteY10" fmla="*/ 388328 h 1016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13140" h="1016659" fill="none" extrusionOk="0">
                <a:moveTo>
                  <a:pt x="1" y="388328"/>
                </a:moveTo>
                <a:cubicBezTo>
                  <a:pt x="162621" y="402693"/>
                  <a:pt x="352315" y="396867"/>
                  <a:pt x="501578" y="388331"/>
                </a:cubicBezTo>
                <a:cubicBezTo>
                  <a:pt x="554336" y="340426"/>
                  <a:pt x="617587" y="83937"/>
                  <a:pt x="656570" y="0"/>
                </a:cubicBezTo>
                <a:cubicBezTo>
                  <a:pt x="698784" y="89573"/>
                  <a:pt x="776269" y="231510"/>
                  <a:pt x="811562" y="388331"/>
                </a:cubicBezTo>
                <a:cubicBezTo>
                  <a:pt x="1060508" y="410236"/>
                  <a:pt x="1119499" y="419150"/>
                  <a:pt x="1313139" y="388328"/>
                </a:cubicBezTo>
                <a:cubicBezTo>
                  <a:pt x="1227171" y="438317"/>
                  <a:pt x="1010857" y="530533"/>
                  <a:pt x="907353" y="628327"/>
                </a:cubicBezTo>
                <a:cubicBezTo>
                  <a:pt x="975440" y="758774"/>
                  <a:pt x="963399" y="847898"/>
                  <a:pt x="1062352" y="1016656"/>
                </a:cubicBezTo>
                <a:cubicBezTo>
                  <a:pt x="918431" y="920171"/>
                  <a:pt x="781849" y="839476"/>
                  <a:pt x="656570" y="776653"/>
                </a:cubicBezTo>
                <a:cubicBezTo>
                  <a:pt x="531228" y="810973"/>
                  <a:pt x="344330" y="919571"/>
                  <a:pt x="250788" y="1016656"/>
                </a:cubicBezTo>
                <a:cubicBezTo>
                  <a:pt x="316128" y="923186"/>
                  <a:pt x="333023" y="796014"/>
                  <a:pt x="405787" y="628327"/>
                </a:cubicBezTo>
                <a:cubicBezTo>
                  <a:pt x="332250" y="556472"/>
                  <a:pt x="108363" y="486001"/>
                  <a:pt x="1" y="388328"/>
                </a:cubicBezTo>
                <a:close/>
              </a:path>
              <a:path w="1313140" h="1016659" stroke="0" extrusionOk="0">
                <a:moveTo>
                  <a:pt x="1" y="388328"/>
                </a:moveTo>
                <a:cubicBezTo>
                  <a:pt x="82191" y="365939"/>
                  <a:pt x="377839" y="366825"/>
                  <a:pt x="501578" y="388331"/>
                </a:cubicBezTo>
                <a:cubicBezTo>
                  <a:pt x="583520" y="277782"/>
                  <a:pt x="621891" y="146668"/>
                  <a:pt x="656570" y="0"/>
                </a:cubicBezTo>
                <a:cubicBezTo>
                  <a:pt x="687275" y="106524"/>
                  <a:pt x="740160" y="245572"/>
                  <a:pt x="811562" y="388331"/>
                </a:cubicBezTo>
                <a:cubicBezTo>
                  <a:pt x="1005941" y="432257"/>
                  <a:pt x="1246494" y="353928"/>
                  <a:pt x="1313139" y="388328"/>
                </a:cubicBezTo>
                <a:cubicBezTo>
                  <a:pt x="1170378" y="443532"/>
                  <a:pt x="1050161" y="503320"/>
                  <a:pt x="907353" y="628327"/>
                </a:cubicBezTo>
                <a:cubicBezTo>
                  <a:pt x="954081" y="795471"/>
                  <a:pt x="994503" y="940015"/>
                  <a:pt x="1062352" y="1016656"/>
                </a:cubicBezTo>
                <a:cubicBezTo>
                  <a:pt x="968682" y="917581"/>
                  <a:pt x="739670" y="868921"/>
                  <a:pt x="656570" y="776653"/>
                </a:cubicBezTo>
                <a:cubicBezTo>
                  <a:pt x="570833" y="864502"/>
                  <a:pt x="461147" y="933177"/>
                  <a:pt x="250788" y="1016656"/>
                </a:cubicBezTo>
                <a:cubicBezTo>
                  <a:pt x="291944" y="930945"/>
                  <a:pt x="370108" y="706848"/>
                  <a:pt x="405787" y="628327"/>
                </a:cubicBezTo>
                <a:cubicBezTo>
                  <a:pt x="240174" y="485101"/>
                  <a:pt x="121085" y="432101"/>
                  <a:pt x="1" y="388328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rgbClr val="F1AC01"/>
            </a:solidFill>
            <a:extLst>
              <a:ext uri="{C807C97D-BFC1-408E-A445-0C87EB9F89A2}">
                <ask:lineSketchStyleProps xmlns:ask="http://schemas.microsoft.com/office/drawing/2018/sketchyshapes" sd="237334715">
                  <a:prstGeom prst="star5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目的</a:t>
            </a:r>
          </a:p>
        </p:txBody>
      </p: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E974C8F1-E424-4C4D-9978-98E15D7E2973}"/>
              </a:ext>
            </a:extLst>
          </p:cNvPr>
          <p:cNvCxnSpPr>
            <a:cxnSpLocks/>
          </p:cNvCxnSpPr>
          <p:nvPr/>
        </p:nvCxnSpPr>
        <p:spPr>
          <a:xfrm>
            <a:off x="4804757" y="2052337"/>
            <a:ext cx="1180407" cy="0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楕円 8">
            <a:extLst>
              <a:ext uri="{FF2B5EF4-FFF2-40B4-BE49-F238E27FC236}">
                <a16:creationId xmlns:a16="http://schemas.microsoft.com/office/drawing/2014/main" id="{8E57C59E-6CA6-4BFC-B760-7962369BE57E}"/>
              </a:ext>
            </a:extLst>
          </p:cNvPr>
          <p:cNvSpPr/>
          <p:nvPr/>
        </p:nvSpPr>
        <p:spPr>
          <a:xfrm>
            <a:off x="147157" y="3007020"/>
            <a:ext cx="1016554" cy="574087"/>
          </a:xfrm>
          <a:custGeom>
            <a:avLst/>
            <a:gdLst>
              <a:gd name="connsiteX0" fmla="*/ 0 w 984348"/>
              <a:gd name="connsiteY0" fmla="*/ 329322 h 658643"/>
              <a:gd name="connsiteX1" fmla="*/ 492174 w 984348"/>
              <a:gd name="connsiteY1" fmla="*/ 0 h 658643"/>
              <a:gd name="connsiteX2" fmla="*/ 984348 w 984348"/>
              <a:gd name="connsiteY2" fmla="*/ 329322 h 658643"/>
              <a:gd name="connsiteX3" fmla="*/ 492174 w 984348"/>
              <a:gd name="connsiteY3" fmla="*/ 658644 h 658643"/>
              <a:gd name="connsiteX4" fmla="*/ 0 w 984348"/>
              <a:gd name="connsiteY4" fmla="*/ 329322 h 658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348" h="658643" fill="none" extrusionOk="0">
                <a:moveTo>
                  <a:pt x="0" y="329322"/>
                </a:moveTo>
                <a:cubicBezTo>
                  <a:pt x="-12428" y="134252"/>
                  <a:pt x="212685" y="-26221"/>
                  <a:pt x="492174" y="0"/>
                </a:cubicBezTo>
                <a:cubicBezTo>
                  <a:pt x="773936" y="-1019"/>
                  <a:pt x="988222" y="132859"/>
                  <a:pt x="984348" y="329322"/>
                </a:cubicBezTo>
                <a:cubicBezTo>
                  <a:pt x="964700" y="532371"/>
                  <a:pt x="757632" y="646015"/>
                  <a:pt x="492174" y="658644"/>
                </a:cubicBezTo>
                <a:cubicBezTo>
                  <a:pt x="219048" y="667362"/>
                  <a:pt x="1878" y="487620"/>
                  <a:pt x="0" y="329322"/>
                </a:cubicBezTo>
                <a:close/>
              </a:path>
              <a:path w="984348" h="658643" stroke="0" extrusionOk="0">
                <a:moveTo>
                  <a:pt x="0" y="329322"/>
                </a:moveTo>
                <a:cubicBezTo>
                  <a:pt x="-12026" y="98325"/>
                  <a:pt x="204817" y="-36535"/>
                  <a:pt x="492174" y="0"/>
                </a:cubicBezTo>
                <a:cubicBezTo>
                  <a:pt x="768735" y="1200"/>
                  <a:pt x="1004722" y="151253"/>
                  <a:pt x="984348" y="329322"/>
                </a:cubicBezTo>
                <a:cubicBezTo>
                  <a:pt x="976543" y="499554"/>
                  <a:pt x="771849" y="661268"/>
                  <a:pt x="492174" y="658644"/>
                </a:cubicBezTo>
                <a:cubicBezTo>
                  <a:pt x="208968" y="662989"/>
                  <a:pt x="7741" y="494673"/>
                  <a:pt x="0" y="329322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2035675873">
                  <a:custGeom>
                    <a:avLst/>
                    <a:gdLst>
                      <a:gd name="connsiteX0" fmla="*/ 0 w 1016554"/>
                      <a:gd name="connsiteY0" fmla="*/ 287044 h 574087"/>
                      <a:gd name="connsiteX1" fmla="*/ 508277 w 1016554"/>
                      <a:gd name="connsiteY1" fmla="*/ 0 h 574087"/>
                      <a:gd name="connsiteX2" fmla="*/ 1016554 w 1016554"/>
                      <a:gd name="connsiteY2" fmla="*/ 287044 h 574087"/>
                      <a:gd name="connsiteX3" fmla="*/ 508277 w 1016554"/>
                      <a:gd name="connsiteY3" fmla="*/ 574088 h 574087"/>
                      <a:gd name="connsiteX4" fmla="*/ 0 w 1016554"/>
                      <a:gd name="connsiteY4" fmla="*/ 287044 h 5740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16554" h="574087" fill="none" extrusionOk="0">
                        <a:moveTo>
                          <a:pt x="0" y="287044"/>
                        </a:moveTo>
                        <a:cubicBezTo>
                          <a:pt x="-32818" y="93683"/>
                          <a:pt x="219634" y="-27109"/>
                          <a:pt x="508277" y="0"/>
                        </a:cubicBezTo>
                        <a:cubicBezTo>
                          <a:pt x="804834" y="-1623"/>
                          <a:pt x="1023751" y="101421"/>
                          <a:pt x="1016554" y="287044"/>
                        </a:cubicBezTo>
                        <a:cubicBezTo>
                          <a:pt x="1007234" y="455616"/>
                          <a:pt x="779168" y="554589"/>
                          <a:pt x="508277" y="574088"/>
                        </a:cubicBezTo>
                        <a:cubicBezTo>
                          <a:pt x="223271" y="602740"/>
                          <a:pt x="2071" y="419567"/>
                          <a:pt x="0" y="287044"/>
                        </a:cubicBezTo>
                        <a:close/>
                      </a:path>
                      <a:path w="1016554" h="574087" stroke="0" extrusionOk="0">
                        <a:moveTo>
                          <a:pt x="0" y="287044"/>
                        </a:moveTo>
                        <a:cubicBezTo>
                          <a:pt x="-6939" y="100171"/>
                          <a:pt x="218752" y="-20719"/>
                          <a:pt x="508277" y="0"/>
                        </a:cubicBezTo>
                        <a:cubicBezTo>
                          <a:pt x="809994" y="5317"/>
                          <a:pt x="1031236" y="131260"/>
                          <a:pt x="1016554" y="287044"/>
                        </a:cubicBezTo>
                        <a:cubicBezTo>
                          <a:pt x="996880" y="416214"/>
                          <a:pt x="824613" y="585987"/>
                          <a:pt x="508277" y="574088"/>
                        </a:cubicBezTo>
                        <a:cubicBezTo>
                          <a:pt x="198468" y="585190"/>
                          <a:pt x="7618" y="429309"/>
                          <a:pt x="0" y="287044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/>
              <a:t>ゴール</a:t>
            </a:r>
          </a:p>
        </p:txBody>
      </p: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90EF01E2-ACB3-4B9D-9CC7-4500D470D6A3}"/>
              </a:ext>
            </a:extLst>
          </p:cNvPr>
          <p:cNvSpPr/>
          <p:nvPr/>
        </p:nvSpPr>
        <p:spPr>
          <a:xfrm>
            <a:off x="3063445" y="3280624"/>
            <a:ext cx="2423160" cy="1433943"/>
          </a:xfrm>
          <a:custGeom>
            <a:avLst/>
            <a:gdLst>
              <a:gd name="connsiteX0" fmla="*/ 0 w 2423160"/>
              <a:gd name="connsiteY0" fmla="*/ 238995 h 1433943"/>
              <a:gd name="connsiteX1" fmla="*/ 238995 w 2423160"/>
              <a:gd name="connsiteY1" fmla="*/ 0 h 1433943"/>
              <a:gd name="connsiteX2" fmla="*/ 2184165 w 2423160"/>
              <a:gd name="connsiteY2" fmla="*/ 0 h 1433943"/>
              <a:gd name="connsiteX3" fmla="*/ 2423160 w 2423160"/>
              <a:gd name="connsiteY3" fmla="*/ 238995 h 1433943"/>
              <a:gd name="connsiteX4" fmla="*/ 2423160 w 2423160"/>
              <a:gd name="connsiteY4" fmla="*/ 1194948 h 1433943"/>
              <a:gd name="connsiteX5" fmla="*/ 2184165 w 2423160"/>
              <a:gd name="connsiteY5" fmla="*/ 1433943 h 1433943"/>
              <a:gd name="connsiteX6" fmla="*/ 238995 w 2423160"/>
              <a:gd name="connsiteY6" fmla="*/ 1433943 h 1433943"/>
              <a:gd name="connsiteX7" fmla="*/ 0 w 2423160"/>
              <a:gd name="connsiteY7" fmla="*/ 1194948 h 1433943"/>
              <a:gd name="connsiteX8" fmla="*/ 0 w 2423160"/>
              <a:gd name="connsiteY8" fmla="*/ 238995 h 1433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3160" h="1433943" fill="none" extrusionOk="0">
                <a:moveTo>
                  <a:pt x="0" y="238995"/>
                </a:moveTo>
                <a:cubicBezTo>
                  <a:pt x="-1563" y="114150"/>
                  <a:pt x="117699" y="19945"/>
                  <a:pt x="238995" y="0"/>
                </a:cubicBezTo>
                <a:cubicBezTo>
                  <a:pt x="624574" y="110934"/>
                  <a:pt x="1946376" y="140386"/>
                  <a:pt x="2184165" y="0"/>
                </a:cubicBezTo>
                <a:cubicBezTo>
                  <a:pt x="2318073" y="16498"/>
                  <a:pt x="2437728" y="103410"/>
                  <a:pt x="2423160" y="238995"/>
                </a:cubicBezTo>
                <a:cubicBezTo>
                  <a:pt x="2401426" y="334982"/>
                  <a:pt x="2347633" y="855935"/>
                  <a:pt x="2423160" y="1194948"/>
                </a:cubicBezTo>
                <a:cubicBezTo>
                  <a:pt x="2443457" y="1340694"/>
                  <a:pt x="2311276" y="1448127"/>
                  <a:pt x="2184165" y="1433943"/>
                </a:cubicBezTo>
                <a:cubicBezTo>
                  <a:pt x="1629685" y="1564320"/>
                  <a:pt x="778938" y="1287612"/>
                  <a:pt x="238995" y="1433943"/>
                </a:cubicBezTo>
                <a:cubicBezTo>
                  <a:pt x="102489" y="1436429"/>
                  <a:pt x="18135" y="1324306"/>
                  <a:pt x="0" y="1194948"/>
                </a:cubicBezTo>
                <a:cubicBezTo>
                  <a:pt x="-67169" y="1031860"/>
                  <a:pt x="25975" y="619299"/>
                  <a:pt x="0" y="238995"/>
                </a:cubicBezTo>
                <a:close/>
              </a:path>
              <a:path w="2423160" h="1433943" stroke="0" extrusionOk="0">
                <a:moveTo>
                  <a:pt x="0" y="238995"/>
                </a:moveTo>
                <a:cubicBezTo>
                  <a:pt x="-7935" y="120923"/>
                  <a:pt x="88409" y="-7678"/>
                  <a:pt x="238995" y="0"/>
                </a:cubicBezTo>
                <a:cubicBezTo>
                  <a:pt x="636299" y="-60713"/>
                  <a:pt x="1710737" y="61072"/>
                  <a:pt x="2184165" y="0"/>
                </a:cubicBezTo>
                <a:cubicBezTo>
                  <a:pt x="2313785" y="793"/>
                  <a:pt x="2410089" y="122459"/>
                  <a:pt x="2423160" y="238995"/>
                </a:cubicBezTo>
                <a:cubicBezTo>
                  <a:pt x="2359829" y="381056"/>
                  <a:pt x="2457290" y="815859"/>
                  <a:pt x="2423160" y="1194948"/>
                </a:cubicBezTo>
                <a:cubicBezTo>
                  <a:pt x="2428025" y="1322317"/>
                  <a:pt x="2325656" y="1434570"/>
                  <a:pt x="2184165" y="1433943"/>
                </a:cubicBezTo>
                <a:cubicBezTo>
                  <a:pt x="1475214" y="1360172"/>
                  <a:pt x="576148" y="1278060"/>
                  <a:pt x="238995" y="1433943"/>
                </a:cubicBezTo>
                <a:cubicBezTo>
                  <a:pt x="128780" y="1437101"/>
                  <a:pt x="-21530" y="1317115"/>
                  <a:pt x="0" y="1194948"/>
                </a:cubicBezTo>
                <a:cubicBezTo>
                  <a:pt x="-65928" y="723563"/>
                  <a:pt x="59955" y="709921"/>
                  <a:pt x="0" y="23899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1" name="楕円 50">
            <a:extLst>
              <a:ext uri="{FF2B5EF4-FFF2-40B4-BE49-F238E27FC236}">
                <a16:creationId xmlns:a16="http://schemas.microsoft.com/office/drawing/2014/main" id="{4B0E307F-9B82-4D25-9F9A-F4D164228487}"/>
              </a:ext>
            </a:extLst>
          </p:cNvPr>
          <p:cNvSpPr/>
          <p:nvPr/>
        </p:nvSpPr>
        <p:spPr>
          <a:xfrm>
            <a:off x="2782540" y="3100785"/>
            <a:ext cx="911728" cy="568462"/>
          </a:xfrm>
          <a:custGeom>
            <a:avLst/>
            <a:gdLst>
              <a:gd name="connsiteX0" fmla="*/ 0 w 984348"/>
              <a:gd name="connsiteY0" fmla="*/ 329322 h 658643"/>
              <a:gd name="connsiteX1" fmla="*/ 492174 w 984348"/>
              <a:gd name="connsiteY1" fmla="*/ 0 h 658643"/>
              <a:gd name="connsiteX2" fmla="*/ 984348 w 984348"/>
              <a:gd name="connsiteY2" fmla="*/ 329322 h 658643"/>
              <a:gd name="connsiteX3" fmla="*/ 492174 w 984348"/>
              <a:gd name="connsiteY3" fmla="*/ 658644 h 658643"/>
              <a:gd name="connsiteX4" fmla="*/ 0 w 984348"/>
              <a:gd name="connsiteY4" fmla="*/ 329322 h 658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348" h="658643" fill="none" extrusionOk="0">
                <a:moveTo>
                  <a:pt x="0" y="329322"/>
                </a:moveTo>
                <a:cubicBezTo>
                  <a:pt x="-12428" y="134252"/>
                  <a:pt x="212685" y="-26221"/>
                  <a:pt x="492174" y="0"/>
                </a:cubicBezTo>
                <a:cubicBezTo>
                  <a:pt x="773936" y="-1019"/>
                  <a:pt x="988222" y="132859"/>
                  <a:pt x="984348" y="329322"/>
                </a:cubicBezTo>
                <a:cubicBezTo>
                  <a:pt x="964700" y="532371"/>
                  <a:pt x="757632" y="646015"/>
                  <a:pt x="492174" y="658644"/>
                </a:cubicBezTo>
                <a:cubicBezTo>
                  <a:pt x="219048" y="667362"/>
                  <a:pt x="1878" y="487620"/>
                  <a:pt x="0" y="329322"/>
                </a:cubicBezTo>
                <a:close/>
              </a:path>
              <a:path w="984348" h="658643" stroke="0" extrusionOk="0">
                <a:moveTo>
                  <a:pt x="0" y="329322"/>
                </a:moveTo>
                <a:cubicBezTo>
                  <a:pt x="-12026" y="98325"/>
                  <a:pt x="204817" y="-36535"/>
                  <a:pt x="492174" y="0"/>
                </a:cubicBezTo>
                <a:cubicBezTo>
                  <a:pt x="768735" y="1200"/>
                  <a:pt x="1004722" y="151253"/>
                  <a:pt x="984348" y="329322"/>
                </a:cubicBezTo>
                <a:cubicBezTo>
                  <a:pt x="976543" y="499554"/>
                  <a:pt x="771849" y="661268"/>
                  <a:pt x="492174" y="658644"/>
                </a:cubicBezTo>
                <a:cubicBezTo>
                  <a:pt x="208968" y="662989"/>
                  <a:pt x="7741" y="494673"/>
                  <a:pt x="0" y="329322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2035675873">
                  <a:custGeom>
                    <a:avLst/>
                    <a:gdLst>
                      <a:gd name="connsiteX0" fmla="*/ 0 w 911728"/>
                      <a:gd name="connsiteY0" fmla="*/ 284231 h 568462"/>
                      <a:gd name="connsiteX1" fmla="*/ 455864 w 911728"/>
                      <a:gd name="connsiteY1" fmla="*/ 0 h 568462"/>
                      <a:gd name="connsiteX2" fmla="*/ 911728 w 911728"/>
                      <a:gd name="connsiteY2" fmla="*/ 284231 h 568462"/>
                      <a:gd name="connsiteX3" fmla="*/ 455864 w 911728"/>
                      <a:gd name="connsiteY3" fmla="*/ 568462 h 568462"/>
                      <a:gd name="connsiteX4" fmla="*/ 0 w 911728"/>
                      <a:gd name="connsiteY4" fmla="*/ 284231 h 568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1728" h="568462" fill="none" extrusionOk="0">
                        <a:moveTo>
                          <a:pt x="0" y="284231"/>
                        </a:moveTo>
                        <a:cubicBezTo>
                          <a:pt x="-5795" y="121104"/>
                          <a:pt x="196006" y="-27663"/>
                          <a:pt x="455864" y="0"/>
                        </a:cubicBezTo>
                        <a:cubicBezTo>
                          <a:pt x="713862" y="-638"/>
                          <a:pt x="915668" y="112424"/>
                          <a:pt x="911728" y="284231"/>
                        </a:cubicBezTo>
                        <a:cubicBezTo>
                          <a:pt x="888544" y="466186"/>
                          <a:pt x="686514" y="526547"/>
                          <a:pt x="455864" y="568462"/>
                        </a:cubicBezTo>
                        <a:cubicBezTo>
                          <a:pt x="199937" y="596230"/>
                          <a:pt x="236" y="438245"/>
                          <a:pt x="0" y="284231"/>
                        </a:cubicBezTo>
                        <a:close/>
                      </a:path>
                      <a:path w="911728" h="568462" stroke="0" extrusionOk="0">
                        <a:moveTo>
                          <a:pt x="0" y="284231"/>
                        </a:moveTo>
                        <a:cubicBezTo>
                          <a:pt x="-11055" y="82104"/>
                          <a:pt x="185324" y="-44144"/>
                          <a:pt x="455864" y="0"/>
                        </a:cubicBezTo>
                        <a:cubicBezTo>
                          <a:pt x="725013" y="4400"/>
                          <a:pt x="927844" y="130269"/>
                          <a:pt x="911728" y="284231"/>
                        </a:cubicBezTo>
                        <a:cubicBezTo>
                          <a:pt x="885160" y="401559"/>
                          <a:pt x="729126" y="575642"/>
                          <a:pt x="455864" y="568462"/>
                        </a:cubicBezTo>
                        <a:cubicBezTo>
                          <a:pt x="191241" y="573367"/>
                          <a:pt x="4631" y="431318"/>
                          <a:pt x="0" y="284231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/>
              <a:t>ゴール</a:t>
            </a:r>
          </a:p>
        </p:txBody>
      </p:sp>
      <p:sp>
        <p:nvSpPr>
          <p:cNvPr id="59" name="四角形: 角を丸くする 58">
            <a:extLst>
              <a:ext uri="{FF2B5EF4-FFF2-40B4-BE49-F238E27FC236}">
                <a16:creationId xmlns:a16="http://schemas.microsoft.com/office/drawing/2014/main" id="{69A1767B-879D-409E-A72C-8D6F2F242D25}"/>
              </a:ext>
            </a:extLst>
          </p:cNvPr>
          <p:cNvSpPr/>
          <p:nvPr/>
        </p:nvSpPr>
        <p:spPr>
          <a:xfrm>
            <a:off x="284846" y="5090689"/>
            <a:ext cx="2423160" cy="1420330"/>
          </a:xfrm>
          <a:custGeom>
            <a:avLst/>
            <a:gdLst>
              <a:gd name="connsiteX0" fmla="*/ 0 w 2423160"/>
              <a:gd name="connsiteY0" fmla="*/ 236726 h 1420330"/>
              <a:gd name="connsiteX1" fmla="*/ 236726 w 2423160"/>
              <a:gd name="connsiteY1" fmla="*/ 0 h 1420330"/>
              <a:gd name="connsiteX2" fmla="*/ 2186434 w 2423160"/>
              <a:gd name="connsiteY2" fmla="*/ 0 h 1420330"/>
              <a:gd name="connsiteX3" fmla="*/ 2423160 w 2423160"/>
              <a:gd name="connsiteY3" fmla="*/ 236726 h 1420330"/>
              <a:gd name="connsiteX4" fmla="*/ 2423160 w 2423160"/>
              <a:gd name="connsiteY4" fmla="*/ 1183604 h 1420330"/>
              <a:gd name="connsiteX5" fmla="*/ 2186434 w 2423160"/>
              <a:gd name="connsiteY5" fmla="*/ 1420330 h 1420330"/>
              <a:gd name="connsiteX6" fmla="*/ 236726 w 2423160"/>
              <a:gd name="connsiteY6" fmla="*/ 1420330 h 1420330"/>
              <a:gd name="connsiteX7" fmla="*/ 0 w 2423160"/>
              <a:gd name="connsiteY7" fmla="*/ 1183604 h 1420330"/>
              <a:gd name="connsiteX8" fmla="*/ 0 w 2423160"/>
              <a:gd name="connsiteY8" fmla="*/ 236726 h 1420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3160" h="1420330" extrusionOk="0">
                <a:moveTo>
                  <a:pt x="0" y="236726"/>
                </a:moveTo>
                <a:cubicBezTo>
                  <a:pt x="-1698" y="108966"/>
                  <a:pt x="87839" y="-7494"/>
                  <a:pt x="236726" y="0"/>
                </a:cubicBezTo>
                <a:cubicBezTo>
                  <a:pt x="1043787" y="-60713"/>
                  <a:pt x="1735218" y="61072"/>
                  <a:pt x="2186434" y="0"/>
                </a:cubicBezTo>
                <a:cubicBezTo>
                  <a:pt x="2311981" y="1736"/>
                  <a:pt x="2410976" y="120394"/>
                  <a:pt x="2423160" y="236726"/>
                </a:cubicBezTo>
                <a:cubicBezTo>
                  <a:pt x="2404147" y="468596"/>
                  <a:pt x="2364985" y="1078505"/>
                  <a:pt x="2423160" y="1183604"/>
                </a:cubicBezTo>
                <a:cubicBezTo>
                  <a:pt x="2442073" y="1296368"/>
                  <a:pt x="2341764" y="1421953"/>
                  <a:pt x="2186434" y="1420330"/>
                </a:cubicBezTo>
                <a:cubicBezTo>
                  <a:pt x="1252596" y="1346559"/>
                  <a:pt x="942447" y="1264447"/>
                  <a:pt x="236726" y="1420330"/>
                </a:cubicBezTo>
                <a:cubicBezTo>
                  <a:pt x="108683" y="1420721"/>
                  <a:pt x="-13981" y="1307964"/>
                  <a:pt x="0" y="1183604"/>
                </a:cubicBezTo>
                <a:cubicBezTo>
                  <a:pt x="-48870" y="1011985"/>
                  <a:pt x="17320" y="446683"/>
                  <a:pt x="0" y="236726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楕円 53">
            <a:extLst>
              <a:ext uri="{FF2B5EF4-FFF2-40B4-BE49-F238E27FC236}">
                <a16:creationId xmlns:a16="http://schemas.microsoft.com/office/drawing/2014/main" id="{B2F9FBDD-D12F-4FCE-8566-E44BCFE3B65D}"/>
              </a:ext>
            </a:extLst>
          </p:cNvPr>
          <p:cNvSpPr/>
          <p:nvPr/>
        </p:nvSpPr>
        <p:spPr>
          <a:xfrm>
            <a:off x="66779" y="4982923"/>
            <a:ext cx="809481" cy="491481"/>
          </a:xfrm>
          <a:custGeom>
            <a:avLst/>
            <a:gdLst>
              <a:gd name="connsiteX0" fmla="*/ 0 w 809481"/>
              <a:gd name="connsiteY0" fmla="*/ 245741 h 491481"/>
              <a:gd name="connsiteX1" fmla="*/ 404741 w 809481"/>
              <a:gd name="connsiteY1" fmla="*/ 0 h 491481"/>
              <a:gd name="connsiteX2" fmla="*/ 809482 w 809481"/>
              <a:gd name="connsiteY2" fmla="*/ 245741 h 491481"/>
              <a:gd name="connsiteX3" fmla="*/ 404741 w 809481"/>
              <a:gd name="connsiteY3" fmla="*/ 491482 h 491481"/>
              <a:gd name="connsiteX4" fmla="*/ 0 w 809481"/>
              <a:gd name="connsiteY4" fmla="*/ 245741 h 491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9481" h="491481" fill="none" extrusionOk="0">
                <a:moveTo>
                  <a:pt x="0" y="245741"/>
                </a:moveTo>
                <a:cubicBezTo>
                  <a:pt x="-10946" y="91101"/>
                  <a:pt x="174958" y="-24928"/>
                  <a:pt x="404741" y="0"/>
                </a:cubicBezTo>
                <a:cubicBezTo>
                  <a:pt x="614871" y="12397"/>
                  <a:pt x="807304" y="112381"/>
                  <a:pt x="809482" y="245741"/>
                </a:cubicBezTo>
                <a:cubicBezTo>
                  <a:pt x="798985" y="394919"/>
                  <a:pt x="633797" y="491129"/>
                  <a:pt x="404741" y="491482"/>
                </a:cubicBezTo>
                <a:cubicBezTo>
                  <a:pt x="177276" y="476986"/>
                  <a:pt x="6529" y="382666"/>
                  <a:pt x="0" y="245741"/>
                </a:cubicBezTo>
                <a:close/>
              </a:path>
              <a:path w="809481" h="491481" stroke="0" extrusionOk="0">
                <a:moveTo>
                  <a:pt x="0" y="245741"/>
                </a:moveTo>
                <a:cubicBezTo>
                  <a:pt x="1718" y="139291"/>
                  <a:pt x="165886" y="14941"/>
                  <a:pt x="404741" y="0"/>
                </a:cubicBezTo>
                <a:cubicBezTo>
                  <a:pt x="641463" y="-14052"/>
                  <a:pt x="811514" y="115539"/>
                  <a:pt x="809482" y="245741"/>
                </a:cubicBezTo>
                <a:cubicBezTo>
                  <a:pt x="809536" y="355743"/>
                  <a:pt x="620590" y="507667"/>
                  <a:pt x="404741" y="491482"/>
                </a:cubicBezTo>
                <a:cubicBezTo>
                  <a:pt x="180419" y="476075"/>
                  <a:pt x="-13165" y="379745"/>
                  <a:pt x="0" y="24574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9896739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目標</a:t>
            </a:r>
          </a:p>
        </p:txBody>
      </p:sp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68BB5EFC-A515-4902-9273-21DDDEF34E7D}"/>
              </a:ext>
            </a:extLst>
          </p:cNvPr>
          <p:cNvSpPr/>
          <p:nvPr/>
        </p:nvSpPr>
        <p:spPr>
          <a:xfrm>
            <a:off x="3117995" y="5062452"/>
            <a:ext cx="2423158" cy="1463608"/>
          </a:xfrm>
          <a:custGeom>
            <a:avLst/>
            <a:gdLst>
              <a:gd name="connsiteX0" fmla="*/ 0 w 2423158"/>
              <a:gd name="connsiteY0" fmla="*/ 243940 h 1463608"/>
              <a:gd name="connsiteX1" fmla="*/ 243940 w 2423158"/>
              <a:gd name="connsiteY1" fmla="*/ 0 h 1463608"/>
              <a:gd name="connsiteX2" fmla="*/ 2179218 w 2423158"/>
              <a:gd name="connsiteY2" fmla="*/ 0 h 1463608"/>
              <a:gd name="connsiteX3" fmla="*/ 2423158 w 2423158"/>
              <a:gd name="connsiteY3" fmla="*/ 243940 h 1463608"/>
              <a:gd name="connsiteX4" fmla="*/ 2423158 w 2423158"/>
              <a:gd name="connsiteY4" fmla="*/ 1219668 h 1463608"/>
              <a:gd name="connsiteX5" fmla="*/ 2179218 w 2423158"/>
              <a:gd name="connsiteY5" fmla="*/ 1463608 h 1463608"/>
              <a:gd name="connsiteX6" fmla="*/ 243940 w 2423158"/>
              <a:gd name="connsiteY6" fmla="*/ 1463608 h 1463608"/>
              <a:gd name="connsiteX7" fmla="*/ 0 w 2423158"/>
              <a:gd name="connsiteY7" fmla="*/ 1219668 h 1463608"/>
              <a:gd name="connsiteX8" fmla="*/ 0 w 2423158"/>
              <a:gd name="connsiteY8" fmla="*/ 243940 h 1463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3158" h="1463608" extrusionOk="0">
                <a:moveTo>
                  <a:pt x="0" y="243940"/>
                </a:moveTo>
                <a:cubicBezTo>
                  <a:pt x="-8303" y="123783"/>
                  <a:pt x="96212" y="-5370"/>
                  <a:pt x="243940" y="0"/>
                </a:cubicBezTo>
                <a:cubicBezTo>
                  <a:pt x="810502" y="-60713"/>
                  <a:pt x="1945712" y="61072"/>
                  <a:pt x="2179218" y="0"/>
                </a:cubicBezTo>
                <a:cubicBezTo>
                  <a:pt x="2303324" y="3549"/>
                  <a:pt x="2416461" y="117135"/>
                  <a:pt x="2423158" y="243940"/>
                </a:cubicBezTo>
                <a:cubicBezTo>
                  <a:pt x="2505700" y="416870"/>
                  <a:pt x="2486627" y="1044115"/>
                  <a:pt x="2423158" y="1219668"/>
                </a:cubicBezTo>
                <a:cubicBezTo>
                  <a:pt x="2430380" y="1347527"/>
                  <a:pt x="2329094" y="1464608"/>
                  <a:pt x="2179218" y="1463608"/>
                </a:cubicBezTo>
                <a:cubicBezTo>
                  <a:pt x="1808700" y="1389837"/>
                  <a:pt x="567013" y="1307725"/>
                  <a:pt x="243940" y="1463608"/>
                </a:cubicBezTo>
                <a:cubicBezTo>
                  <a:pt x="125988" y="1466040"/>
                  <a:pt x="-8604" y="1350465"/>
                  <a:pt x="0" y="1219668"/>
                </a:cubicBezTo>
                <a:cubicBezTo>
                  <a:pt x="34850" y="949899"/>
                  <a:pt x="-901" y="681912"/>
                  <a:pt x="0" y="24394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楕円 62">
            <a:extLst>
              <a:ext uri="{FF2B5EF4-FFF2-40B4-BE49-F238E27FC236}">
                <a16:creationId xmlns:a16="http://schemas.microsoft.com/office/drawing/2014/main" id="{0FE81880-165B-4944-A645-A206F11C4E5D}"/>
              </a:ext>
            </a:extLst>
          </p:cNvPr>
          <p:cNvSpPr/>
          <p:nvPr/>
        </p:nvSpPr>
        <p:spPr>
          <a:xfrm>
            <a:off x="2943596" y="5001717"/>
            <a:ext cx="809481" cy="491481"/>
          </a:xfrm>
          <a:custGeom>
            <a:avLst/>
            <a:gdLst>
              <a:gd name="connsiteX0" fmla="*/ 0 w 809481"/>
              <a:gd name="connsiteY0" fmla="*/ 245741 h 491481"/>
              <a:gd name="connsiteX1" fmla="*/ 404741 w 809481"/>
              <a:gd name="connsiteY1" fmla="*/ 0 h 491481"/>
              <a:gd name="connsiteX2" fmla="*/ 809482 w 809481"/>
              <a:gd name="connsiteY2" fmla="*/ 245741 h 491481"/>
              <a:gd name="connsiteX3" fmla="*/ 404741 w 809481"/>
              <a:gd name="connsiteY3" fmla="*/ 491482 h 491481"/>
              <a:gd name="connsiteX4" fmla="*/ 0 w 809481"/>
              <a:gd name="connsiteY4" fmla="*/ 245741 h 491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9481" h="491481" fill="none" extrusionOk="0">
                <a:moveTo>
                  <a:pt x="0" y="245741"/>
                </a:moveTo>
                <a:cubicBezTo>
                  <a:pt x="-10946" y="91101"/>
                  <a:pt x="174958" y="-24928"/>
                  <a:pt x="404741" y="0"/>
                </a:cubicBezTo>
                <a:cubicBezTo>
                  <a:pt x="614871" y="12397"/>
                  <a:pt x="807304" y="112381"/>
                  <a:pt x="809482" y="245741"/>
                </a:cubicBezTo>
                <a:cubicBezTo>
                  <a:pt x="798985" y="394919"/>
                  <a:pt x="633797" y="491129"/>
                  <a:pt x="404741" y="491482"/>
                </a:cubicBezTo>
                <a:cubicBezTo>
                  <a:pt x="177276" y="476986"/>
                  <a:pt x="6529" y="382666"/>
                  <a:pt x="0" y="245741"/>
                </a:cubicBezTo>
                <a:close/>
              </a:path>
              <a:path w="809481" h="491481" stroke="0" extrusionOk="0">
                <a:moveTo>
                  <a:pt x="0" y="245741"/>
                </a:moveTo>
                <a:cubicBezTo>
                  <a:pt x="1718" y="139291"/>
                  <a:pt x="165886" y="14941"/>
                  <a:pt x="404741" y="0"/>
                </a:cubicBezTo>
                <a:cubicBezTo>
                  <a:pt x="641463" y="-14052"/>
                  <a:pt x="811514" y="115539"/>
                  <a:pt x="809482" y="245741"/>
                </a:cubicBezTo>
                <a:cubicBezTo>
                  <a:pt x="809536" y="355743"/>
                  <a:pt x="620590" y="507667"/>
                  <a:pt x="404741" y="491482"/>
                </a:cubicBezTo>
                <a:cubicBezTo>
                  <a:pt x="180419" y="476075"/>
                  <a:pt x="-13165" y="379745"/>
                  <a:pt x="0" y="24574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9896739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目標</a:t>
            </a:r>
          </a:p>
        </p:txBody>
      </p:sp>
      <p:sp>
        <p:nvSpPr>
          <p:cNvPr id="70" name="ハート 69">
            <a:extLst>
              <a:ext uri="{FF2B5EF4-FFF2-40B4-BE49-F238E27FC236}">
                <a16:creationId xmlns:a16="http://schemas.microsoft.com/office/drawing/2014/main" id="{7FDE2888-A5AE-4225-8E4D-0048F8686A0C}"/>
              </a:ext>
            </a:extLst>
          </p:cNvPr>
          <p:cNvSpPr/>
          <p:nvPr/>
        </p:nvSpPr>
        <p:spPr>
          <a:xfrm rot="20744438">
            <a:off x="5608540" y="1249043"/>
            <a:ext cx="1140048" cy="689761"/>
          </a:xfrm>
          <a:custGeom>
            <a:avLst/>
            <a:gdLst>
              <a:gd name="connsiteX0" fmla="*/ 570024 w 1140048"/>
              <a:gd name="connsiteY0" fmla="*/ 172440 h 689761"/>
              <a:gd name="connsiteX1" fmla="*/ 570024 w 1140048"/>
              <a:gd name="connsiteY1" fmla="*/ 689761 h 689761"/>
              <a:gd name="connsiteX2" fmla="*/ 570024 w 1140048"/>
              <a:gd name="connsiteY2" fmla="*/ 172440 h 689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0048" h="689761" fill="none" extrusionOk="0">
                <a:moveTo>
                  <a:pt x="570024" y="172440"/>
                </a:moveTo>
                <a:cubicBezTo>
                  <a:pt x="809284" y="-293996"/>
                  <a:pt x="1804245" y="255715"/>
                  <a:pt x="570024" y="689761"/>
                </a:cubicBezTo>
                <a:cubicBezTo>
                  <a:pt x="-584729" y="153898"/>
                  <a:pt x="377985" y="-288950"/>
                  <a:pt x="570024" y="172440"/>
                </a:cubicBezTo>
                <a:close/>
              </a:path>
              <a:path w="1140048" h="689761" stroke="0" extrusionOk="0">
                <a:moveTo>
                  <a:pt x="570024" y="172440"/>
                </a:moveTo>
                <a:cubicBezTo>
                  <a:pt x="733162" y="-85977"/>
                  <a:pt x="1707413" y="56937"/>
                  <a:pt x="570024" y="689761"/>
                </a:cubicBezTo>
                <a:cubicBezTo>
                  <a:pt x="-625969" y="217938"/>
                  <a:pt x="397574" y="-213138"/>
                  <a:pt x="570024" y="17244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956241449">
                  <a:prstGeom prst="hear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ビジョン</a:t>
            </a: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39740CC5-6692-4503-9CCF-FC07EBEF884C}"/>
              </a:ext>
            </a:extLst>
          </p:cNvPr>
          <p:cNvSpPr/>
          <p:nvPr/>
        </p:nvSpPr>
        <p:spPr>
          <a:xfrm>
            <a:off x="5839590" y="3698080"/>
            <a:ext cx="7248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>
                <a:latin typeface="+mn-ea"/>
              </a:rPr>
              <a:t>恩恵</a:t>
            </a:r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782791AD-F884-46C4-9698-3C73BE2E15EB}"/>
              </a:ext>
            </a:extLst>
          </p:cNvPr>
          <p:cNvSpPr/>
          <p:nvPr/>
        </p:nvSpPr>
        <p:spPr>
          <a:xfrm>
            <a:off x="6608735" y="1527863"/>
            <a:ext cx="215956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ja-JP" altLang="en-US" sz="1100" dirty="0">
                <a:highlight>
                  <a:srgbClr val="F3F8E8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目的・ゴール・目標が叶ったら</a:t>
            </a:r>
            <a:endParaRPr kumimoji="1" lang="en-US" altLang="ja-JP" sz="1100" dirty="0">
              <a:highlight>
                <a:srgbClr val="F3F8E8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ja-JP" sz="1100" dirty="0">
                <a:highlight>
                  <a:srgbClr val="F3F8E8"/>
                </a:highlight>
                <a:ea typeface="HG丸ｺﾞｼｯｸM-PRO" panose="020F0600000000000000" pitchFamily="50" charset="-128"/>
                <a:cs typeface="Times New Roman" panose="02020603050405020304" pitchFamily="18" charset="0"/>
              </a:rPr>
              <a:t>どんな気持ち？</a:t>
            </a:r>
            <a:endParaRPr lang="ja-JP" altLang="en-US" sz="1100" dirty="0">
              <a:highlight>
                <a:srgbClr val="F3F8E8"/>
              </a:highlight>
            </a:endParaRPr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CD14117C-5CED-49C6-8053-3B4E0EDD8EB7}"/>
              </a:ext>
            </a:extLst>
          </p:cNvPr>
          <p:cNvSpPr/>
          <p:nvPr/>
        </p:nvSpPr>
        <p:spPr>
          <a:xfrm>
            <a:off x="6564394" y="4216564"/>
            <a:ext cx="187743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ja-JP" altLang="en-US" sz="1100" dirty="0">
                <a:highlight>
                  <a:srgbClr val="F3F8E8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夢、目的、ゴール、目標を</a:t>
            </a:r>
            <a:endParaRPr kumimoji="1" lang="en-US" altLang="ja-JP" sz="1100" dirty="0">
              <a:highlight>
                <a:srgbClr val="F3F8E8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1100" dirty="0">
                <a:highlight>
                  <a:srgbClr val="F3F8E8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持つことで</a:t>
            </a:r>
            <a:r>
              <a:rPr lang="ja-JP" altLang="ja-JP" sz="1100" dirty="0">
                <a:highlight>
                  <a:srgbClr val="F3F8E8"/>
                </a:highlight>
                <a:ea typeface="HG丸ｺﾞｼｯｸM-PRO" panose="020F0600000000000000" pitchFamily="50" charset="-128"/>
                <a:cs typeface="Times New Roman" panose="02020603050405020304" pitchFamily="18" charset="0"/>
              </a:rPr>
              <a:t>何が</a:t>
            </a:r>
            <a:r>
              <a:rPr kumimoji="1" lang="ja-JP" altLang="en-US" sz="1100" dirty="0">
                <a:highlight>
                  <a:srgbClr val="F3F8E8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得られる？</a:t>
            </a:r>
            <a:endParaRPr kumimoji="1" lang="en-US" altLang="ja-JP" sz="1100" dirty="0">
              <a:highlight>
                <a:srgbClr val="F3F8E8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A574D310-E529-4349-8013-70BE34980D56}"/>
              </a:ext>
            </a:extLst>
          </p:cNvPr>
          <p:cNvSpPr/>
          <p:nvPr/>
        </p:nvSpPr>
        <p:spPr>
          <a:xfrm>
            <a:off x="2038212" y="1454556"/>
            <a:ext cx="21595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1100" dirty="0">
                <a:highlight>
                  <a:srgbClr val="F3F8E8"/>
                </a:highlight>
                <a:ea typeface="HG丸ｺﾞｼｯｸM-PRO" panose="020F0600000000000000" pitchFamily="50" charset="-128"/>
                <a:cs typeface="Times New Roman" panose="02020603050405020304" pitchFamily="18" charset="0"/>
              </a:rPr>
              <a:t>誰の何のためになる？他者貢献</a:t>
            </a:r>
            <a:endParaRPr lang="ja-JP" altLang="en-US" sz="1100" dirty="0">
              <a:highlight>
                <a:srgbClr val="F3F8E8"/>
              </a:highlight>
            </a:endParaRP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402F808D-9650-4C1E-9C30-0AAFB28EECAD}"/>
              </a:ext>
            </a:extLst>
          </p:cNvPr>
          <p:cNvSpPr/>
          <p:nvPr/>
        </p:nvSpPr>
        <p:spPr>
          <a:xfrm>
            <a:off x="996212" y="2876215"/>
            <a:ext cx="4134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100" dirty="0">
                <a:highlight>
                  <a:srgbClr val="F3F8E8"/>
                </a:highlight>
                <a:ea typeface="HG丸ｺﾞｼｯｸM-PRO" panose="020F0600000000000000" pitchFamily="50" charset="-128"/>
                <a:cs typeface="Times New Roman" panose="02020603050405020304" pitchFamily="18" charset="0"/>
              </a:rPr>
              <a:t>夢の中から</a:t>
            </a:r>
            <a:r>
              <a:rPr lang="ja-JP" altLang="ja-JP" sz="1100" dirty="0">
                <a:highlight>
                  <a:srgbClr val="F3F8E8"/>
                </a:highlight>
                <a:ea typeface="HG丸ｺﾞｼｯｸM-PRO" panose="020F0600000000000000" pitchFamily="50" charset="-128"/>
                <a:cs typeface="Times New Roman" panose="02020603050405020304" pitchFamily="18" charset="0"/>
              </a:rPr>
              <a:t>達成したいことは？　いつまでに？どれくらい？</a:t>
            </a:r>
            <a:endParaRPr lang="ja-JP" altLang="en-US" sz="1100" dirty="0">
              <a:highlight>
                <a:srgbClr val="F3F8E8"/>
              </a:highlight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FB27B3B4-AC1F-4E1F-BCBA-0CA60A347C74}"/>
              </a:ext>
            </a:extLst>
          </p:cNvPr>
          <p:cNvSpPr/>
          <p:nvPr/>
        </p:nvSpPr>
        <p:spPr>
          <a:xfrm>
            <a:off x="502920" y="4767321"/>
            <a:ext cx="541158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1100" dirty="0">
                <a:highlight>
                  <a:srgbClr val="F3F8E8"/>
                </a:highlight>
                <a:ea typeface="HG丸ｺﾞｼｯｸM-PRO" panose="020F0600000000000000" pitchFamily="50" charset="-128"/>
                <a:cs typeface="Times New Roman" panose="02020603050405020304" pitchFamily="18" charset="0"/>
              </a:rPr>
              <a:t>ゴールを実現するために何ができる？</a:t>
            </a:r>
            <a:r>
              <a:rPr lang="ja-JP" altLang="en-US" sz="1100" dirty="0">
                <a:highlight>
                  <a:srgbClr val="F3F8E8"/>
                </a:highlight>
                <a:ea typeface="HG丸ｺﾞｼｯｸM-PRO" panose="020F0600000000000000" pitchFamily="50" charset="-128"/>
                <a:cs typeface="Times New Roman" panose="02020603050405020304" pitchFamily="18" charset="0"/>
              </a:rPr>
              <a:t>具体的に数値化（途中でやめても大丈夫！）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3004CDD-3B1F-359A-2F89-99B2E667E1F4}"/>
              </a:ext>
            </a:extLst>
          </p:cNvPr>
          <p:cNvSpPr txBox="1"/>
          <p:nvPr/>
        </p:nvSpPr>
        <p:spPr>
          <a:xfrm>
            <a:off x="1807250" y="1946655"/>
            <a:ext cx="218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DA3CFEF-56FA-F85C-DB1E-54854AF91FF6}"/>
              </a:ext>
            </a:extLst>
          </p:cNvPr>
          <p:cNvSpPr txBox="1"/>
          <p:nvPr/>
        </p:nvSpPr>
        <p:spPr>
          <a:xfrm>
            <a:off x="996212" y="3819205"/>
            <a:ext cx="1452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5B64424-CD34-8DB6-5116-D74EA54B172B}"/>
              </a:ext>
            </a:extLst>
          </p:cNvPr>
          <p:cNvSpPr txBox="1"/>
          <p:nvPr/>
        </p:nvSpPr>
        <p:spPr>
          <a:xfrm>
            <a:off x="827790" y="5493198"/>
            <a:ext cx="1621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2D6DCB7-A4CE-5DBA-58D2-3DA9F6D4E554}"/>
              </a:ext>
            </a:extLst>
          </p:cNvPr>
          <p:cNvSpPr txBox="1"/>
          <p:nvPr/>
        </p:nvSpPr>
        <p:spPr>
          <a:xfrm>
            <a:off x="3590713" y="5493198"/>
            <a:ext cx="1609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5" name="AutoShape 6">
            <a:extLst>
              <a:ext uri="{FF2B5EF4-FFF2-40B4-BE49-F238E27FC236}">
                <a16:creationId xmlns:a16="http://schemas.microsoft.com/office/drawing/2014/main" id="{64A21174-D673-7017-291B-CDDBD6B7BF1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599" y="2379581"/>
            <a:ext cx="1201819" cy="120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91E4F51A-CE39-CE6B-F243-ADD608D98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8" y="2165692"/>
            <a:ext cx="996436" cy="97213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623A13D-A9BD-6F33-D815-7669AC20149C}"/>
              </a:ext>
            </a:extLst>
          </p:cNvPr>
          <p:cNvSpPr txBox="1"/>
          <p:nvPr/>
        </p:nvSpPr>
        <p:spPr>
          <a:xfrm>
            <a:off x="6608735" y="2315987"/>
            <a:ext cx="1732496" cy="964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4C1C4DB-84B8-6842-41E4-51521C29060C}"/>
              </a:ext>
            </a:extLst>
          </p:cNvPr>
          <p:cNvSpPr txBox="1"/>
          <p:nvPr/>
        </p:nvSpPr>
        <p:spPr>
          <a:xfrm>
            <a:off x="6642223" y="4982923"/>
            <a:ext cx="1799608" cy="879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61750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フレッシュ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51000" t="-20000" r="2000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0D9282C-A6D9-4D6B-951F-C06151A40FF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トレーニング プレゼンテーション 一般</Template>
  <TotalTime>0</TotalTime>
  <Words>118</Words>
  <Application>Microsoft Office PowerPoint</Application>
  <PresentationFormat>画面に合わせる (4:3)</PresentationFormat>
  <Paragraphs>20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5" baseType="lpstr">
      <vt:lpstr>HGPｺﾞｼｯｸM</vt:lpstr>
      <vt:lpstr>HG丸ｺﾞｼｯｸM-PRO</vt:lpstr>
      <vt:lpstr>Meiryo</vt:lpstr>
      <vt:lpstr>Meiryo</vt:lpstr>
      <vt:lpstr>游ゴシック</vt:lpstr>
      <vt:lpstr>游ゴシック Light</vt:lpstr>
      <vt:lpstr>Arial</vt:lpstr>
      <vt:lpstr>Calibri</vt:lpstr>
      <vt:lpstr>Gill Sans MT</vt:lpstr>
      <vt:lpstr>Verdana</vt:lpstr>
      <vt:lpstr>Wingdings 2</vt:lpstr>
      <vt:lpstr>フレッシュ</vt:lpstr>
      <vt:lpstr>デザインの設定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fujimoto satomi</dc:creator>
  <cp:lastModifiedBy>fujimoto satomi</cp:lastModifiedBy>
  <cp:revision>63</cp:revision>
  <dcterms:created xsi:type="dcterms:W3CDTF">2016-05-29T13:34:39Z</dcterms:created>
  <dcterms:modified xsi:type="dcterms:W3CDTF">2025-03-07T13:34:44Z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TC100822959990</vt:lpwstr>
  </property>
</Properties>
</file>